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9" b="23771"/>
          <a:stretch>
            <a:fillRect/>
          </a:stretch>
        </p:blipFill>
        <p:spPr>
          <a:xfrm>
            <a:off x="4224020" y="2997200"/>
            <a:ext cx="3832860" cy="1056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402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3068955"/>
            <a:ext cx="10178415" cy="354901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135505" y="3573145"/>
            <a:ext cx="4320540" cy="158432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1991360" y="3573145"/>
            <a:ext cx="2447925" cy="165608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959600" y="3573145"/>
            <a:ext cx="2952750" cy="171132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4583430" y="3628390"/>
            <a:ext cx="5256530" cy="174498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6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27" y="1595690"/>
            <a:ext cx="399899" cy="343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2735" y="3717290"/>
            <a:ext cx="862330" cy="875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3717290"/>
            <a:ext cx="839672" cy="85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4653280"/>
            <a:ext cx="839672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3655" y="4653280"/>
            <a:ext cx="839672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2215" y="4695825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519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140710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5300" y="3140710"/>
            <a:ext cx="862965" cy="85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3140710"/>
            <a:ext cx="839672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2860" y="3140710"/>
            <a:ext cx="841375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3880" y="3140710"/>
            <a:ext cx="839672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9960" y="3140710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1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2844257"/>
            <a:ext cx="733148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3425643"/>
            <a:ext cx="3046851" cy="31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77732" y="3435174"/>
            <a:ext cx="390377" cy="285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730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786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6700" y="2675385"/>
            <a:ext cx="380856" cy="32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90881" y="2675385"/>
            <a:ext cx="380856" cy="32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7380" y="3124169"/>
            <a:ext cx="380856" cy="32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4353560" cy="1961515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469515" y="2314575"/>
            <a:ext cx="1393825" cy="125857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495550" y="2348865"/>
            <a:ext cx="1440180" cy="57594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495550" y="3051810"/>
            <a:ext cx="1440180" cy="57594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3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1300177"/>
            <a:ext cx="39989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24634" y="3271272"/>
            <a:ext cx="39989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09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340" y="6669405"/>
            <a:ext cx="3840480" cy="9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83073" y="1462744"/>
            <a:ext cx="361813" cy="2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01763" y="1462744"/>
            <a:ext cx="371335" cy="257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49290" y="2064385"/>
            <a:ext cx="76200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