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335250"/>
            <a:ext cx="11340000" cy="218689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9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79425" y="3140710"/>
            <a:ext cx="791845" cy="10798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3357245"/>
            <a:ext cx="9733503" cy="1965103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431540" y="350075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63565" y="350075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903970" y="350075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639695" y="414909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83655" y="414909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127615" y="408432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59785" y="479679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56045" y="479679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984105" y="479679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370758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277110"/>
            <a:ext cx="9918192" cy="2651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351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67304" y="3799553"/>
            <a:ext cx="599848" cy="29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33450" y="3799553"/>
            <a:ext cx="371335" cy="29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8312" y="4371799"/>
            <a:ext cx="276120" cy="295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72655" y="4381500"/>
            <a:ext cx="676275" cy="285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311379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WPS 演示</Application>
  <PresentationFormat>宽屏</PresentationFormat>
  <Paragraphs>18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2025-01-16T10:26:20Z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