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81" b="18411"/>
          <a:stretch>
            <a:fillRect/>
          </a:stretch>
        </p:blipFill>
        <p:spPr>
          <a:xfrm>
            <a:off x="3719830" y="2997200"/>
            <a:ext cx="4710958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8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5314" y="4124281"/>
            <a:ext cx="5122518" cy="343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02065" y="4649002"/>
            <a:ext cx="1571032" cy="324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904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8377027" y="4283737"/>
            <a:ext cx="399899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2060575"/>
            <a:ext cx="1628140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915" y="2060575"/>
            <a:ext cx="839672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003550"/>
            <a:ext cx="839672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260" y="3003550"/>
            <a:ext cx="839672" cy="851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3003550"/>
            <a:ext cx="858520" cy="870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83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3081339"/>
            <a:ext cx="399899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72997" y="3081339"/>
            <a:ext cx="399899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86297" y="3081339"/>
            <a:ext cx="399899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3595679"/>
            <a:ext cx="399899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72997" y="3595679"/>
            <a:ext cx="399899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86297" y="3595679"/>
            <a:ext cx="399899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9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777178" y="2349658"/>
            <a:ext cx="1571032" cy="3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9672" y="3332225"/>
            <a:ext cx="1104483" cy="3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76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4390" y="4591050"/>
            <a:ext cx="48006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135995" y="2780665"/>
            <a:ext cx="480060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590" y="3590925"/>
            <a:ext cx="11457940" cy="113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890" y="4437380"/>
            <a:ext cx="808355" cy="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13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622" y="1319578"/>
            <a:ext cx="399899" cy="344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61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288"/>
          <a:stretch>
            <a:fillRect/>
          </a:stretch>
        </p:blipFill>
        <p:spPr>
          <a:xfrm>
            <a:off x="1859915" y="1484630"/>
            <a:ext cx="8472215" cy="397891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1319362"/>
            <a:ext cx="2475566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020" y="3274298"/>
            <a:ext cx="399899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87909" y="3274298"/>
            <a:ext cx="399899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49319" y="3274298"/>
            <a:ext cx="399899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9899" y="3274298"/>
            <a:ext cx="399899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33602" y="3274298"/>
            <a:ext cx="399899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63224" y="3779720"/>
            <a:ext cx="399899" cy="3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2025-01-16T09:48:37Z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