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24" r:id="rId3"/>
    <p:sldId id="329" r:id="rId4"/>
    <p:sldId id="328" r:id="rId5"/>
    <p:sldId id="327" r:id="rId6"/>
    <p:sldId id="326" r:id="rId7"/>
    <p:sldId id="325" r:id="rId8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4" Type="http://schemas.openxmlformats.org/officeDocument/2006/relationships/tags" Target="tags/tag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010" b="13444"/>
          <a:stretch>
            <a:fillRect/>
          </a:stretch>
        </p:blipFill>
        <p:spPr>
          <a:xfrm>
            <a:off x="3647440" y="3140710"/>
            <a:ext cx="4914097" cy="712322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2193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3140710"/>
            <a:ext cx="791845" cy="1079855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rcRect r="934"/>
          <a:stretch>
            <a:fillRect/>
          </a:stretch>
        </p:blipFill>
        <p:spPr>
          <a:xfrm>
            <a:off x="1775460" y="3357245"/>
            <a:ext cx="9572577" cy="1897761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2639695" y="34290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247890" y="350075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9264015" y="3500755"/>
            <a:ext cx="442595" cy="561975"/>
          </a:xfrm>
          <a:prstGeom prst="rect">
            <a:avLst/>
          </a:prstGeom>
          <a:noFill/>
        </p:spPr>
        <p:txBody>
          <a:bodyPr wrap="none" rtlCol="0" anchor="t">
            <a:no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4295775" y="41490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358890" y="408432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9408160" y="413956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3172460" y="466788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6960235" y="473265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9408160" y="472313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40205"/>
            <a:ext cx="11340000" cy="36438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277110"/>
            <a:ext cx="9918192" cy="270662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210868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3549015" y="2927350"/>
            <a:ext cx="448310" cy="4178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1772920"/>
            <a:ext cx="791845" cy="107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04137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4811" y="1605862"/>
            <a:ext cx="618891" cy="24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777430" y="3322001"/>
            <a:ext cx="685541" cy="28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378539" y="3903581"/>
            <a:ext cx="666498" cy="257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39265"/>
            <a:ext cx="11340000" cy="2937103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</Words>
  <Application>WPS 演示</Application>
  <PresentationFormat>宽屏</PresentationFormat>
  <Paragraphs>18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5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66</cp:revision>
  <dcterms:created xsi:type="dcterms:W3CDTF">2015-09-16T06:44:00Z</dcterms:created>
  <dcterms:modified xsi:type="dcterms:W3CDTF">2025-01-16T10:22:50Z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