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3033395"/>
            <a:ext cx="81248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944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4528" y="3355913"/>
            <a:ext cx="238035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34340" y="4852670"/>
            <a:ext cx="11134090" cy="165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644900"/>
            <a:ext cx="7048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37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63" y="2459924"/>
            <a:ext cx="580807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2085" y="3013570"/>
            <a:ext cx="590327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0800" y="3567216"/>
            <a:ext cx="1142569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1757" y="4130407"/>
            <a:ext cx="1171133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042" y="4674507"/>
            <a:ext cx="590327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44500" y="1772920"/>
            <a:ext cx="11123930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8945" y="5149850"/>
            <a:ext cx="11123930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"/>
          <a:stretch>
            <a:fillRect/>
          </a:stretch>
        </p:blipFill>
        <p:spPr>
          <a:xfrm>
            <a:off x="551180" y="1413155"/>
            <a:ext cx="11339830" cy="35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835" y="2264806"/>
            <a:ext cx="1161612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787" y="3247318"/>
            <a:ext cx="609370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997170"/>
            <a:ext cx="11340000" cy="13996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83427" y="5197119"/>
            <a:ext cx="618891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976" y="5187598"/>
            <a:ext cx="609370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005"/>
            <a:ext cx="11340000" cy="342770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72770" y="1772285"/>
            <a:ext cx="11139805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