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8" r:id="rId4"/>
    <p:sldId id="336" r:id="rId5"/>
    <p:sldId id="334" r:id="rId6"/>
    <p:sldId id="333" r:id="rId7"/>
    <p:sldId id="332" r:id="rId8"/>
    <p:sldId id="330" r:id="rId9"/>
    <p:sldId id="328" r:id="rId10"/>
    <p:sldId id="327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0" y="3048000"/>
            <a:ext cx="48387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869795"/>
            <a:ext cx="11340000" cy="30927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6345" y="3721735"/>
            <a:ext cx="1073086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0059" y="4170249"/>
            <a:ext cx="10578287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920" y="4618990"/>
            <a:ext cx="891286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26573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60151" y="2758118"/>
            <a:ext cx="542720" cy="21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5668" y="3215304"/>
            <a:ext cx="552241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2746" y="3215304"/>
            <a:ext cx="561762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4022445"/>
            <a:ext cx="11340000" cy="156772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221713" y="4223190"/>
            <a:ext cx="247556" cy="20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68"/>
          <a:stretch>
            <a:fillRect/>
          </a:stretch>
        </p:blipFill>
        <p:spPr>
          <a:xfrm>
            <a:off x="1436370" y="1296035"/>
            <a:ext cx="8531225" cy="2409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7886" y="2447892"/>
            <a:ext cx="209471" cy="19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8340" y="2904939"/>
            <a:ext cx="247556" cy="19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68667" y="3361985"/>
            <a:ext cx="209471" cy="19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36370" y="3663950"/>
            <a:ext cx="9336450" cy="24599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967508" y="3854349"/>
            <a:ext cx="247556" cy="200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156815"/>
            <a:ext cx="11340000" cy="2409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8698" y="2337729"/>
            <a:ext cx="228513" cy="19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362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055370" y="1958975"/>
            <a:ext cx="10560730" cy="4622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420975"/>
            <a:ext cx="11340000" cy="18027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50" y="1628495"/>
            <a:ext cx="11340000" cy="31114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60" y="4668240"/>
            <a:ext cx="11340000" cy="131934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41755" y="1699260"/>
            <a:ext cx="9552350" cy="3164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0626" y="1870567"/>
            <a:ext cx="218992" cy="2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4178" y="3214670"/>
            <a:ext cx="742670" cy="2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511020"/>
            <a:ext cx="11340000" cy="2280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4685" y="1663710"/>
            <a:ext cx="199949" cy="19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735425"/>
            <a:ext cx="11340000" cy="17626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8942" y="4716816"/>
            <a:ext cx="10540201" cy="2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864" y="5174164"/>
            <a:ext cx="3618136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2024-12-24T05:22:13Z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