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8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70" y="2276830"/>
            <a:ext cx="11340000" cy="170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0781" y="3614695"/>
            <a:ext cx="1780503" cy="2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3703" y="3624251"/>
            <a:ext cx="1923325" cy="2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0403" y="3614695"/>
            <a:ext cx="1923325" cy="2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3007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7304" y="3200927"/>
            <a:ext cx="1104483" cy="2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662" y="3210475"/>
            <a:ext cx="552240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904" y="3649710"/>
            <a:ext cx="580806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491" y="4050750"/>
            <a:ext cx="552241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632" y="4060298"/>
            <a:ext cx="580806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1939" y="4480435"/>
            <a:ext cx="580806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8513" y="4480435"/>
            <a:ext cx="561763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688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815" y="2204795"/>
            <a:ext cx="218992" cy="2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1757" y="3558088"/>
            <a:ext cx="247556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10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4317" y="1565148"/>
            <a:ext cx="247556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0639" y="4320639"/>
            <a:ext cx="218992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2103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-7133"/>
          <a:stretch>
            <a:fillRect/>
          </a:stretch>
        </p:blipFill>
        <p:spPr>
          <a:xfrm>
            <a:off x="479425" y="4049395"/>
            <a:ext cx="3935775" cy="40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99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37410"/>
            <a:ext cx="11340000" cy="3183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268730"/>
            <a:ext cx="10632485" cy="397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560" y="1363888"/>
            <a:ext cx="218992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381" y="2270557"/>
            <a:ext cx="228513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439" y="3606701"/>
            <a:ext cx="247556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039" y="4503826"/>
            <a:ext cx="247556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85340"/>
            <a:ext cx="11340000" cy="319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536" y="2347156"/>
            <a:ext cx="10663979" cy="27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936" y="2804228"/>
            <a:ext cx="8550226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057" y="4146875"/>
            <a:ext cx="10654458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979" y="4594424"/>
            <a:ext cx="8121763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