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9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3850" y="2971800"/>
            <a:ext cx="39243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772920"/>
            <a:ext cx="11340000" cy="32451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19195" y="35731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67980" y="357314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59375" y="41490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39960" y="407670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23835" y="465328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55295" y="5013325"/>
            <a:ext cx="11257280" cy="15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" y="3693795"/>
            <a:ext cx="62230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556105"/>
            <a:ext cx="11340000" cy="2510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229" y="2167097"/>
            <a:ext cx="1180654" cy="2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272" y="2720808"/>
            <a:ext cx="1104483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1272" y="3217239"/>
            <a:ext cx="1161612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2229" y="3732764"/>
            <a:ext cx="1161612" cy="2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067530"/>
            <a:ext cx="11340000" cy="167100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11322" y="4774127"/>
            <a:ext cx="590327" cy="27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7267" y="4774127"/>
            <a:ext cx="590327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33690" y="4774127"/>
            <a:ext cx="1190176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11322" y="5308849"/>
            <a:ext cx="609370" cy="25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7267" y="5289752"/>
            <a:ext cx="561763" cy="28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24180" y="1556385"/>
            <a:ext cx="11144250" cy="12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808835"/>
            <a:ext cx="11340000" cy="3239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2724" y="1961267"/>
            <a:ext cx="1142569" cy="2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2221" y="1970794"/>
            <a:ext cx="1161612" cy="2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2170" y="3533224"/>
            <a:ext cx="599848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486410" y="1818005"/>
            <a:ext cx="11153775" cy="266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105"/>
            <a:ext cx="11340000" cy="2299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821150"/>
            <a:ext cx="11340000" cy="267075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568960" y="1556385"/>
            <a:ext cx="11143615" cy="12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2024-12-23T14:04:00Z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