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5" r:id="rId4"/>
    <p:sldId id="334" r:id="rId5"/>
    <p:sldId id="332" r:id="rId6"/>
    <p:sldId id="331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5030"/>
            <a:ext cx="11340000" cy="3204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885"/>
            <a:ext cx="11340000" cy="31354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82870" y="3311500"/>
            <a:ext cx="209471" cy="2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2136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7103" y="2130581"/>
            <a:ext cx="247556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2670" y="2645654"/>
            <a:ext cx="218992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5567" y="2645654"/>
            <a:ext cx="228513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448405"/>
            <a:ext cx="11340000" cy="263869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382821" y="3629398"/>
            <a:ext cx="199949" cy="1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798040"/>
            <a:ext cx="11340000" cy="3244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9564" y="2571103"/>
            <a:ext cx="209471" cy="2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9337" y="4098143"/>
            <a:ext cx="8864433" cy="25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1226" y="4613519"/>
            <a:ext cx="1171133" cy="24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0"/>
          <a:stretch>
            <a:fillRect/>
          </a:stretch>
        </p:blipFill>
        <p:spPr>
          <a:xfrm>
            <a:off x="360045" y="1224280"/>
            <a:ext cx="11339830" cy="2133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3425" y="1988826"/>
            <a:ext cx="218992" cy="2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48405"/>
            <a:ext cx="11340000" cy="211523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59647" y="4172538"/>
            <a:ext cx="247556" cy="2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72241" y="4172538"/>
            <a:ext cx="218992" cy="2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238375" y="3185160"/>
            <a:ext cx="25336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cs typeface="Arial" panose="020B0604020202020204" pitchFamily="34" charset="0"/>
              </a:rPr>
              <a:t>∙</a:t>
            </a: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91680" y="3202305"/>
            <a:ext cx="25336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cs typeface="Arial" panose="020B0604020202020204" pitchFamily="34" charset="0"/>
              </a:rPr>
              <a:t>∙</a:t>
            </a: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28535" y="3204845"/>
            <a:ext cx="25336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cs typeface="Arial" panose="020B0604020202020204" pitchFamily="34" charset="0"/>
              </a:rPr>
              <a:t>∙</a:t>
            </a:r>
            <a:endParaRPr lang="zh-CN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911860" y="1452245"/>
            <a:ext cx="6960280" cy="2614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437" y="2215370"/>
            <a:ext cx="218992" cy="20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3982720"/>
            <a:ext cx="10416585" cy="15487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10152" y="4164116"/>
            <a:ext cx="199949" cy="20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575945" y="1555750"/>
            <a:ext cx="9048795" cy="3263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9527" y="2318898"/>
            <a:ext cx="218992" cy="2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792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9370" y="1557655"/>
            <a:ext cx="32639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4440" y="4424909"/>
            <a:ext cx="10330730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8797" y="4929936"/>
            <a:ext cx="2570780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5030"/>
            <a:ext cx="11340000" cy="28977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03961" y="4351975"/>
            <a:ext cx="3884735" cy="25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2024-12-24T04:59:59Z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