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12425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290" y="3811270"/>
            <a:ext cx="28194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988820"/>
            <a:ext cx="11340000" cy="25912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51630" y="37471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5680" y="372681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5730" y="421195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8115" y="419163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EC008C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EC008C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34340" y="4573270"/>
            <a:ext cx="1127823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7419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454400"/>
            <a:ext cx="5133340" cy="18434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072005"/>
            <a:ext cx="1663200" cy="8457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680" y="2072005"/>
            <a:ext cx="1663200" cy="8457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810" y="2072005"/>
            <a:ext cx="1663200" cy="8457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620" y="2071370"/>
            <a:ext cx="1663200" cy="845771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279015" y="3644900"/>
            <a:ext cx="2592705" cy="5041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279015" y="4149090"/>
            <a:ext cx="2592705" cy="9359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991360" y="4581525"/>
            <a:ext cx="2880360" cy="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279015" y="3644900"/>
            <a:ext cx="2664460" cy="14401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34340" y="1556385"/>
            <a:ext cx="11134090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34340" y="5300980"/>
            <a:ext cx="11134090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"/>
          <a:stretch>
            <a:fillRect/>
          </a:stretch>
        </p:blipFill>
        <p:spPr>
          <a:xfrm>
            <a:off x="551180" y="1556665"/>
            <a:ext cx="11339830" cy="380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9422" y="2226467"/>
            <a:ext cx="276120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812" y="3131897"/>
            <a:ext cx="1171133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8036" y="3589377"/>
            <a:ext cx="1161612" cy="2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2117" y="4285128"/>
            <a:ext cx="1142569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551180" y="5362575"/>
            <a:ext cx="11161395" cy="107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484350"/>
            <a:ext cx="11340000" cy="206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555085"/>
            <a:ext cx="11340000" cy="24165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