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7" r:id="rId4"/>
    <p:sldId id="336" r:id="rId5"/>
    <p:sldId id="335" r:id="rId6"/>
    <p:sldId id="334" r:id="rId7"/>
    <p:sldId id="332" r:id="rId8"/>
    <p:sldId id="329" r:id="rId9"/>
    <p:sldId id="328" r:id="rId10"/>
    <p:sldId id="326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781020"/>
            <a:ext cx="11340000" cy="130866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16785"/>
            <a:ext cx="11340000" cy="288173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28495"/>
            <a:ext cx="11340000" cy="335178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00885"/>
            <a:ext cx="11340000" cy="32957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7681" y="3967872"/>
            <a:ext cx="10559244" cy="5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439" y="4444130"/>
            <a:ext cx="2751687" cy="5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845030"/>
            <a:ext cx="11340000" cy="19122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751935"/>
            <a:ext cx="11340000" cy="192026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35" y="1367510"/>
            <a:ext cx="11340000" cy="18508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93"/>
          <a:stretch>
            <a:fillRect/>
          </a:stretch>
        </p:blipFill>
        <p:spPr>
          <a:xfrm>
            <a:off x="513080" y="3319145"/>
            <a:ext cx="2495595" cy="5073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15" y="3816705"/>
            <a:ext cx="11340000" cy="225678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695325" y="1628775"/>
            <a:ext cx="10632485" cy="3402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3919" y="1819113"/>
            <a:ext cx="199949" cy="1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5632" y="2762673"/>
            <a:ext cx="218992" cy="2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6975" y="3646805"/>
            <a:ext cx="283845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367510"/>
            <a:ext cx="11340000" cy="22808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73501" y="1482028"/>
            <a:ext cx="218992" cy="19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601440"/>
            <a:ext cx="11340000" cy="24357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88161" y="3811580"/>
            <a:ext cx="218992" cy="19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647065" y="1405890"/>
            <a:ext cx="9192305" cy="3055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7750" y="2494073"/>
            <a:ext cx="2437481" cy="2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8229" y="3009661"/>
            <a:ext cx="1361561" cy="23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2284" y="3000113"/>
            <a:ext cx="1094962" cy="23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08229" y="3496606"/>
            <a:ext cx="1894760" cy="2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92763" y="4002646"/>
            <a:ext cx="1104483" cy="25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4462500"/>
            <a:ext cx="11340000" cy="148760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61176" y="5082336"/>
            <a:ext cx="10521158" cy="25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4098" y="5549597"/>
            <a:ext cx="4827355" cy="25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2024-12-24T06:02:00Z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