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66" r:id="rId4"/>
    <p:sldId id="364" r:id="rId5"/>
    <p:sldId id="363" r:id="rId6"/>
    <p:sldId id="362" r:id="rId7"/>
    <p:sldId id="360" r:id="rId8"/>
    <p:sldId id="358" r:id="rId9"/>
    <p:sldId id="356" r:id="rId10"/>
    <p:sldId id="354" r:id="rId11"/>
    <p:sldId id="353" r:id="rId12"/>
    <p:sldId id="352" r:id="rId13"/>
    <p:sldId id="350" r:id="rId14"/>
    <p:sldId id="348" r:id="rId15"/>
    <p:sldId id="347" r:id="rId16"/>
    <p:sldId id="345" r:id="rId17"/>
    <p:sldId id="344" r:id="rId18"/>
    <p:sldId id="342" r:id="rId19"/>
    <p:sldId id="340" r:id="rId20"/>
    <p:sldId id="338" r:id="rId21"/>
    <p:sldId id="337" r:id="rId22"/>
    <p:sldId id="335" r:id="rId23"/>
    <p:sldId id="333" r:id="rId24"/>
    <p:sldId id="331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80005" y="2997200"/>
            <a:ext cx="7032035" cy="779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060295"/>
            <a:ext cx="11340000" cy="2509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4009" y="3701301"/>
            <a:ext cx="1999496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546" y="3701301"/>
            <a:ext cx="4094206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29" y="4187879"/>
            <a:ext cx="10311687" cy="2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1340000" cy="3585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24755"/>
            <a:ext cx="11340000" cy="10148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377670"/>
            <a:ext cx="11340000" cy="151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7913" y="1520589"/>
            <a:ext cx="238035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924530"/>
            <a:ext cx="11340000" cy="3409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77435" y="3029286"/>
            <a:ext cx="228513" cy="2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8719" y="5457737"/>
            <a:ext cx="2608866" cy="2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2120" y="5457737"/>
            <a:ext cx="1837632" cy="2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30" y="5962474"/>
            <a:ext cx="295163" cy="2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060295"/>
            <a:ext cx="11340000" cy="24474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56105"/>
            <a:ext cx="11340000" cy="27945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4350105"/>
            <a:ext cx="11340000" cy="10442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39950"/>
            <a:ext cx="11340000" cy="31769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315" y="1224280"/>
            <a:ext cx="8832260" cy="265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763" y="1357438"/>
            <a:ext cx="228513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9154" y="2939637"/>
            <a:ext cx="218992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1621155" y="3819525"/>
            <a:ext cx="8615725" cy="2556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19800" y="3933705"/>
            <a:ext cx="22851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1446"/>
          <a:stretch>
            <a:fillRect/>
          </a:stretch>
        </p:blipFill>
        <p:spPr>
          <a:xfrm>
            <a:off x="407035" y="1413510"/>
            <a:ext cx="11339830" cy="360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25982" b="25720"/>
          <a:stretch>
            <a:fillRect/>
          </a:stretch>
        </p:blipFill>
        <p:spPr>
          <a:xfrm>
            <a:off x="407035" y="2276475"/>
            <a:ext cx="11339830" cy="93726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 bwMode="auto">
          <a:xfrm>
            <a:off x="3981450" y="1815469"/>
            <a:ext cx="1328395" cy="862326"/>
            <a:chOff x="1691680" y="2494891"/>
            <a:chExt cx="1862868" cy="862101"/>
          </a:xfrm>
        </p:grpSpPr>
        <p:sp>
          <p:nvSpPr>
            <p:cNvPr id="17" name="椭圆 16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18" name="组合 54"/>
            <p:cNvGrpSpPr/>
            <p:nvPr/>
          </p:nvGrpSpPr>
          <p:grpSpPr bwMode="auto">
            <a:xfrm>
              <a:off x="2299849" y="2494891"/>
              <a:ext cx="1254699" cy="400091"/>
              <a:chOff x="1521314" y="4869416"/>
              <a:chExt cx="1254699" cy="40009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59340" y="4869416"/>
                <a:ext cx="1116673" cy="33328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57"/>
          <p:cNvSpPr txBox="1">
            <a:spLocks noChangeArrowheads="1"/>
          </p:cNvSpPr>
          <p:nvPr/>
        </p:nvSpPr>
        <p:spPr bwMode="auto">
          <a:xfrm>
            <a:off x="4579620" y="1790065"/>
            <a:ext cx="8267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悠久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77422"/>
          <a:stretch>
            <a:fillRect/>
          </a:stretch>
        </p:blipFill>
        <p:spPr>
          <a:xfrm>
            <a:off x="407035" y="3633470"/>
            <a:ext cx="11339830" cy="4381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 bwMode="auto">
          <a:xfrm>
            <a:off x="2224405" y="3224530"/>
            <a:ext cx="1160145" cy="862330"/>
            <a:chOff x="1691680" y="2494891"/>
            <a:chExt cx="1862868" cy="862101"/>
          </a:xfrm>
        </p:grpSpPr>
        <p:sp>
          <p:nvSpPr>
            <p:cNvPr id="13" name="椭圆 12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14" name="组合 54"/>
            <p:cNvGrpSpPr/>
            <p:nvPr/>
          </p:nvGrpSpPr>
          <p:grpSpPr bwMode="auto">
            <a:xfrm>
              <a:off x="2299849" y="2494891"/>
              <a:ext cx="1254699" cy="400091"/>
              <a:chOff x="1521314" y="4869416"/>
              <a:chExt cx="1254699" cy="40009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659340" y="4869416"/>
                <a:ext cx="1116673" cy="33328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文本框 57"/>
          <p:cNvSpPr txBox="1">
            <a:spLocks noChangeArrowheads="1"/>
          </p:cNvSpPr>
          <p:nvPr/>
        </p:nvSpPr>
        <p:spPr bwMode="auto">
          <a:xfrm>
            <a:off x="2682240" y="3192145"/>
            <a:ext cx="8267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即使</a:t>
            </a:r>
            <a:endParaRPr lang="zh-CN" altLang="en-US" b="1">
              <a:solidFill>
                <a:srgbClr val="FF0000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228080" y="3227070"/>
            <a:ext cx="701040" cy="862330"/>
            <a:chOff x="1691680" y="2494891"/>
            <a:chExt cx="1862868" cy="862101"/>
          </a:xfrm>
        </p:grpSpPr>
        <p:sp>
          <p:nvSpPr>
            <p:cNvPr id="25" name="椭圆 24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26" name="组合 54"/>
            <p:cNvGrpSpPr/>
            <p:nvPr/>
          </p:nvGrpSpPr>
          <p:grpSpPr bwMode="auto">
            <a:xfrm>
              <a:off x="2299849" y="2494891"/>
              <a:ext cx="1254699" cy="400091"/>
              <a:chOff x="1521314" y="4869416"/>
              <a:chExt cx="1254699" cy="40009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659340" y="4869416"/>
                <a:ext cx="1116673" cy="33328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文本框 57"/>
          <p:cNvSpPr txBox="1">
            <a:spLocks noChangeArrowheads="1"/>
          </p:cNvSpPr>
          <p:nvPr/>
        </p:nvSpPr>
        <p:spPr bwMode="auto">
          <a:xfrm>
            <a:off x="6488430" y="3192145"/>
            <a:ext cx="49911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也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5" y="4148810"/>
            <a:ext cx="11340000" cy="1609073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987799" y="4819257"/>
            <a:ext cx="10540201" cy="29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114" y="5346037"/>
            <a:ext cx="4446498" cy="28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9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63276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82980" y="1556385"/>
            <a:ext cx="10657250" cy="5003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060930"/>
            <a:ext cx="11340000" cy="2529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40480" y="1269365"/>
            <a:ext cx="4511720" cy="576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2985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329" y="3076004"/>
            <a:ext cx="609370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2715" y="3076004"/>
            <a:ext cx="637934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720" y="3581580"/>
            <a:ext cx="580806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264" y="3581580"/>
            <a:ext cx="628413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966" y="4096695"/>
            <a:ext cx="637934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226" y="4087156"/>
            <a:ext cx="628413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7828" y="4087156"/>
            <a:ext cx="599848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6443" y="4087156"/>
            <a:ext cx="590327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2715" y="4602271"/>
            <a:ext cx="59984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00" y="3804005"/>
            <a:ext cx="11340000" cy="26327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4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8140"/>
            <a:ext cx="11340000" cy="208561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72640"/>
            <a:ext cx="11340000" cy="1567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0843" y="1916044"/>
            <a:ext cx="218992" cy="2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70" y="3289655"/>
            <a:ext cx="11340000" cy="2073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8861" y="3958639"/>
            <a:ext cx="266599" cy="2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10295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87450" y="2098976"/>
            <a:ext cx="218992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710565" y="2465070"/>
            <a:ext cx="10055905" cy="9855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30" y="3396970"/>
            <a:ext cx="11340000" cy="20679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464" y="4102175"/>
            <a:ext cx="257078" cy="2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135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256" y="2909959"/>
            <a:ext cx="228513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66265"/>
            <a:ext cx="11340000" cy="3588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155" y="4257860"/>
            <a:ext cx="218992" cy="2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651" y="4229226"/>
            <a:ext cx="7169622" cy="2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8" y="4744638"/>
            <a:ext cx="6626901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420340"/>
            <a:ext cx="11340000" cy="2056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90" y="3560445"/>
            <a:ext cx="1072515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065" y="4056380"/>
            <a:ext cx="544639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295"/>
            <a:ext cx="11340000" cy="26092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487170" y="1701165"/>
            <a:ext cx="9335815" cy="305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1590" y="2359025"/>
            <a:ext cx="3175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500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337" y="1762030"/>
            <a:ext cx="238035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51" y="2773087"/>
            <a:ext cx="218992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207260" y="1125220"/>
            <a:ext cx="7103790" cy="253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260" y="1296727"/>
            <a:ext cx="209471" cy="2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135505" y="3663950"/>
            <a:ext cx="7968025" cy="3012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7953" y="3816188"/>
            <a:ext cx="238035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405424"/>
            <a:ext cx="228513" cy="2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4620"/>
            <a:ext cx="11340000" cy="2409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5005" y="3806190"/>
            <a:ext cx="2755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080" y="1268730"/>
            <a:ext cx="10632485" cy="237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9906" y="1411633"/>
            <a:ext cx="228513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67080" y="3617595"/>
            <a:ext cx="10704240" cy="1935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9906" y="3769874"/>
            <a:ext cx="228513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357432"/>
            <a:ext cx="228513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797560" y="4622800"/>
            <a:ext cx="6023655" cy="190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72665"/>
            <a:ext cx="11340000" cy="2912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2875" y="3051617"/>
            <a:ext cx="1494861" cy="2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5671" y="3538578"/>
            <a:ext cx="1513904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3455" y="4015991"/>
            <a:ext cx="1466297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1742" y="4502952"/>
            <a:ext cx="1485340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2024-12-23T13:04:49Z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