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2990850"/>
            <a:ext cx="70485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72640"/>
            <a:ext cx="11340000" cy="287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6427" y="3107851"/>
            <a:ext cx="228513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55" y="3429000"/>
            <a:ext cx="685800" cy="9810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486410" y="4653280"/>
            <a:ext cx="1115377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88820"/>
            <a:ext cx="11340000" cy="338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895" y="2337187"/>
            <a:ext cx="1152090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852" y="2890207"/>
            <a:ext cx="1171133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568" y="3452761"/>
            <a:ext cx="1704332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6374" y="4005781"/>
            <a:ext cx="1161612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05895" y="4568335"/>
            <a:ext cx="116161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51180" y="1700530"/>
            <a:ext cx="111613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245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0203" y="3482423"/>
            <a:ext cx="1456775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016095"/>
            <a:ext cx="11340000" cy="1713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69069" y="4054180"/>
            <a:ext cx="1780503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8137" y="4044659"/>
            <a:ext cx="580806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810" y="4596901"/>
            <a:ext cx="866448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7054" y="4596901"/>
            <a:ext cx="314206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5215" y="4596901"/>
            <a:ext cx="599848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77079" y="4596901"/>
            <a:ext cx="628413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1840" y="5158664"/>
            <a:ext cx="2047103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97532" y="5149142"/>
            <a:ext cx="2056624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48640" y="1556385"/>
            <a:ext cx="1116393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340205"/>
            <a:ext cx="11340000" cy="27136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046575"/>
            <a:ext cx="11340000" cy="257078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631190" y="1340485"/>
            <a:ext cx="11153140" cy="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