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9"/>
  </p:handoutMasterIdLst>
  <p:sldIdLst>
    <p:sldId id="324" r:id="rId3"/>
    <p:sldId id="330" r:id="rId4"/>
    <p:sldId id="329" r:id="rId6"/>
    <p:sldId id="327" r:id="rId7"/>
    <p:sldId id="326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02610"/>
            <a:ext cx="11340000" cy="12392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11580" y="1916430"/>
            <a:ext cx="9768885" cy="299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4582" y="2135253"/>
            <a:ext cx="247556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0426" y="3602294"/>
            <a:ext cx="218992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2804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6448" y="1529662"/>
            <a:ext cx="247556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4094200"/>
            <a:ext cx="11340000" cy="19202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0605" y="4266164"/>
            <a:ext cx="704584" cy="21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146655"/>
            <a:ext cx="11340000" cy="2563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26285"/>
            <a:ext cx="11340000" cy="319154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377716" y="1926351"/>
            <a:ext cx="571284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30512" y="2364593"/>
            <a:ext cx="4789269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54391" y="2812362"/>
            <a:ext cx="1742418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64870" y="3488779"/>
            <a:ext cx="3665743" cy="2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49101" y="3488779"/>
            <a:ext cx="2942115" cy="2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8724" y="3936548"/>
            <a:ext cx="5741410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444870" y="3936548"/>
            <a:ext cx="5027304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8170" y="4384040"/>
            <a:ext cx="213360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44870" y="4384317"/>
            <a:ext cx="4827355" cy="2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515620" y="1701800"/>
            <a:ext cx="11052810" cy="349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2"/>
          <a:stretch>
            <a:fillRect/>
          </a:stretch>
        </p:blipFill>
        <p:spPr>
          <a:xfrm>
            <a:off x="479425" y="5014875"/>
            <a:ext cx="11339830" cy="130718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4859228" y="5138477"/>
            <a:ext cx="218992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