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3"/>
  </p:handoutMasterIdLst>
  <p:sldIdLst>
    <p:sldId id="324" r:id="rId3"/>
    <p:sldId id="338" r:id="rId4"/>
    <p:sldId id="336" r:id="rId6"/>
    <p:sldId id="335" r:id="rId7"/>
    <p:sldId id="352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636875"/>
            <a:ext cx="11340000" cy="132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3"/>
          <a:stretch>
            <a:fillRect/>
          </a:stretch>
        </p:blipFill>
        <p:spPr>
          <a:xfrm>
            <a:off x="479425" y="1702080"/>
            <a:ext cx="11339830" cy="2264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961485"/>
            <a:ext cx="11340000" cy="27945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82684"/>
          <a:stretch>
            <a:fillRect/>
          </a:stretch>
        </p:blipFill>
        <p:spPr>
          <a:xfrm>
            <a:off x="479425" y="1268730"/>
            <a:ext cx="3816395" cy="5044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82775"/>
            <a:ext cx="11340000" cy="3750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264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995775"/>
            <a:ext cx="11340000" cy="191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75" y="1772005"/>
            <a:ext cx="11340000" cy="1358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0344" y="1915466"/>
            <a:ext cx="199949" cy="20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848995" y="3129915"/>
            <a:ext cx="6240190" cy="8966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75" y="3996410"/>
            <a:ext cx="11340000" cy="91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01855" y="4139847"/>
            <a:ext cx="199949" cy="2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95325" y="1220470"/>
            <a:ext cx="10920775" cy="229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6463" y="1373010"/>
            <a:ext cx="247556" cy="1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463645"/>
            <a:ext cx="11340000" cy="2284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2106" y="3626119"/>
            <a:ext cx="228513" cy="2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80" y="1726285"/>
            <a:ext cx="11340000" cy="331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436" y="2327272"/>
            <a:ext cx="10654458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358" y="2794706"/>
            <a:ext cx="5017783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478" y="3710497"/>
            <a:ext cx="10635415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400" y="4177931"/>
            <a:ext cx="10854408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836" y="4635826"/>
            <a:ext cx="10606851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8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360045" y="3592195"/>
            <a:ext cx="8256315" cy="282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3734896"/>
            <a:ext cx="228513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5117050"/>
            <a:ext cx="228513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2443835"/>
            <a:ext cx="11340000" cy="181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942" y="2960273"/>
            <a:ext cx="9759445" cy="26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8942" y="3878387"/>
            <a:ext cx="4484584" cy="25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