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08630"/>
            <a:ext cx="11340000" cy="13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1"/>
          <a:stretch>
            <a:fillRect/>
          </a:stretch>
        </p:blipFill>
        <p:spPr>
          <a:xfrm>
            <a:off x="1077595" y="1511300"/>
            <a:ext cx="10057175" cy="1535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52461" y="2245475"/>
            <a:ext cx="733148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94"/>
          <a:stretch>
            <a:fillRect/>
          </a:stretch>
        </p:blipFill>
        <p:spPr>
          <a:xfrm>
            <a:off x="1077595" y="3018155"/>
            <a:ext cx="9265330" cy="24333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23041" y="3180078"/>
            <a:ext cx="247556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1988820"/>
            <a:ext cx="9768885" cy="2547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8915" y="2188936"/>
            <a:ext cx="580807" cy="2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514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79780" y="2415256"/>
            <a:ext cx="183763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2979" y="2891503"/>
            <a:ext cx="8312191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7336" y="3367750"/>
            <a:ext cx="8578790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7336" y="3853523"/>
            <a:ext cx="1494861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6379" y="4329770"/>
            <a:ext cx="8521662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9780" y="4815542"/>
            <a:ext cx="3208715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57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54811" y="1921146"/>
            <a:ext cx="276120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1930696"/>
            <a:ext cx="314206" cy="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403" y="1911596"/>
            <a:ext cx="295163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1911596"/>
            <a:ext cx="276120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5037" y="1921146"/>
            <a:ext cx="304685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5768" y="2417743"/>
            <a:ext cx="295163" cy="2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78287" y="2408193"/>
            <a:ext cx="304685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7682" y="2408193"/>
            <a:ext cx="304685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1763" y="2398643"/>
            <a:ext cx="276120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05037" y="2398643"/>
            <a:ext cx="295163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361886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02670" y="5412001"/>
            <a:ext cx="10330730" cy="26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6549" y="5897691"/>
            <a:ext cx="3246801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