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30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236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51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933" y="3396775"/>
            <a:ext cx="218992" cy="2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692245"/>
            <a:ext cx="11340000" cy="2753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19933" y="4282970"/>
            <a:ext cx="199949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11" y="5664505"/>
            <a:ext cx="209471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1368" y="6131368"/>
            <a:ext cx="247556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200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7851" y="1976528"/>
            <a:ext cx="73314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3170910"/>
            <a:ext cx="11340000" cy="28122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8506" y="3781035"/>
            <a:ext cx="247557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0722" y="4219563"/>
            <a:ext cx="191380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2889" y="4229096"/>
            <a:ext cx="220896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3518" y="4686691"/>
            <a:ext cx="136156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2989" y="4705757"/>
            <a:ext cx="218992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92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0185" y="3760219"/>
            <a:ext cx="1123526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608" y="3760219"/>
            <a:ext cx="1114005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4132300"/>
            <a:ext cx="11340000" cy="2248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79177" y="5161398"/>
            <a:ext cx="799798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8648" y="5590189"/>
            <a:ext cx="7217229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6683" y="6057095"/>
            <a:ext cx="8055113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2024-12-24T04:53:40Z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