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0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8075" y="3042920"/>
            <a:ext cx="48958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1960"/>
            <a:ext cx="11340000" cy="27564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3181350"/>
            <a:ext cx="8838565" cy="9740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38830" y="337947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55410" y="337947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12580" y="337947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59150" y="378904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85" y="4155795"/>
            <a:ext cx="11340000" cy="14539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685" y="3935095"/>
            <a:ext cx="704850" cy="895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7310" y="4679950"/>
            <a:ext cx="1663700" cy="8718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0630" y="4673600"/>
            <a:ext cx="1663700" cy="8718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3950" y="4673600"/>
            <a:ext cx="1663700" cy="8718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12350" y="4673600"/>
            <a:ext cx="1663700" cy="871855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 flipV="1">
            <a:off x="558800" y="5589270"/>
            <a:ext cx="11153775" cy="298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7705" y="4872990"/>
            <a:ext cx="600075" cy="73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348585"/>
            <a:ext cx="11340000" cy="2513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5747" y="2948433"/>
            <a:ext cx="599848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14311" y="3424504"/>
            <a:ext cx="552241" cy="27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95268" y="3919617"/>
            <a:ext cx="609370" cy="26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95268" y="4405209"/>
            <a:ext cx="609370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" y="2347595"/>
            <a:ext cx="600075" cy="73152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3024505"/>
            <a:ext cx="704850" cy="89535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86410" y="2348865"/>
            <a:ext cx="11153775" cy="69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90855" y="4843780"/>
            <a:ext cx="11153775" cy="69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0"/>
          <a:stretch>
            <a:fillRect/>
          </a:stretch>
        </p:blipFill>
        <p:spPr>
          <a:xfrm>
            <a:off x="478790" y="1413155"/>
            <a:ext cx="11339830" cy="4137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5067" y="1749174"/>
            <a:ext cx="1142569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5243" y="5168918"/>
            <a:ext cx="580806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496570" y="5517515"/>
            <a:ext cx="11143615" cy="184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84350"/>
            <a:ext cx="11340000" cy="1642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5039" y="1570291"/>
            <a:ext cx="3875214" cy="2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908" y="2544298"/>
            <a:ext cx="1180654" cy="2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134715"/>
            <a:ext cx="11340000" cy="318491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548640" y="1484630"/>
            <a:ext cx="11163935" cy="114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2024-12-24T03:07:56Z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