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30" r:id="rId4"/>
    <p:sldId id="329" r:id="rId5"/>
    <p:sldId id="328" r:id="rId6"/>
    <p:sldId id="326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008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845030"/>
            <a:ext cx="11340000" cy="114256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63" r="72908"/>
          <a:stretch>
            <a:fillRect/>
          </a:stretch>
        </p:blipFill>
        <p:spPr>
          <a:xfrm>
            <a:off x="4541520" y="3789960"/>
            <a:ext cx="3072175" cy="5102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132685"/>
            <a:ext cx="11340000" cy="228513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l="2454" t="28464"/>
          <a:stretch>
            <a:fillRect/>
          </a:stretch>
        </p:blipFill>
        <p:spPr>
          <a:xfrm>
            <a:off x="1757680" y="3467735"/>
            <a:ext cx="9418320" cy="99314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621280" y="3645535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B0086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B0086"/>
              </a:solidFill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717540" y="3645535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B0086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B0086"/>
              </a:solidFill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750425" y="3645535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B0086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B0086"/>
              </a:solidFill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549525" y="4077335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B0086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B0086"/>
              </a:solidFill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797675" y="4149090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B0086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B0086"/>
              </a:solidFill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182225" y="4105910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B0086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B0086"/>
              </a:solidFill>
              <a:cs typeface="Arial" panose="020B0604020202020204" pitchFamily="34" charset="0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575310" y="4425315"/>
            <a:ext cx="11137265" cy="3111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570" y="3253740"/>
            <a:ext cx="704850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16785"/>
            <a:ext cx="11340000" cy="3213476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4358992" y="3842963"/>
            <a:ext cx="228513" cy="209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349471" y="4281598"/>
            <a:ext cx="257078" cy="209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063828" y="4729768"/>
            <a:ext cx="228513" cy="209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3320" y="2378710"/>
            <a:ext cx="1691005" cy="8642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2195" y="2377440"/>
            <a:ext cx="1691129" cy="864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8525" y="2377440"/>
            <a:ext cx="1691129" cy="864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6450" y="2377440"/>
            <a:ext cx="1691129" cy="864000"/>
          </a:xfrm>
          <a:prstGeom prst="rect">
            <a:avLst/>
          </a:prstGeom>
        </p:spPr>
      </p:pic>
      <p:cxnSp>
        <p:nvCxnSpPr>
          <p:cNvPr id="17" name="直接连接符 16"/>
          <p:cNvCxnSpPr/>
          <p:nvPr/>
        </p:nvCxnSpPr>
        <p:spPr>
          <a:xfrm>
            <a:off x="391795" y="1911985"/>
            <a:ext cx="11104880" cy="44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628495"/>
            <a:ext cx="11340000" cy="2750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63259" y="2765083"/>
            <a:ext cx="276121" cy="200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15349" y="2736430"/>
            <a:ext cx="285643" cy="229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53737" y="3605586"/>
            <a:ext cx="285643" cy="267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96306" y="3615137"/>
            <a:ext cx="304686" cy="24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4364710"/>
            <a:ext cx="11340000" cy="152818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355097" y="4918677"/>
            <a:ext cx="2713602" cy="276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96659" y="5358031"/>
            <a:ext cx="1161612" cy="276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485775" y="1628775"/>
            <a:ext cx="11155045" cy="76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595" y="1484985"/>
            <a:ext cx="11340000" cy="19994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595" y="3475075"/>
            <a:ext cx="11340000" cy="2756448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V="1">
            <a:off x="565150" y="1485265"/>
            <a:ext cx="11147425" cy="1206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12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2024-12-24T03:16:23Z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