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40" r:id="rId4"/>
    <p:sldId id="338" r:id="rId5"/>
    <p:sldId id="335" r:id="rId6"/>
    <p:sldId id="356" r:id="rId7"/>
    <p:sldId id="333" r:id="rId8"/>
    <p:sldId id="331" r:id="rId9"/>
    <p:sldId id="330" r:id="rId10"/>
    <p:sldId id="328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300" y="3052445"/>
            <a:ext cx="81534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2135505" y="2348865"/>
            <a:ext cx="7896270" cy="17627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367510"/>
            <a:ext cx="11340000" cy="21365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60067" y="2216426"/>
            <a:ext cx="247556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3520160"/>
            <a:ext cx="11340000" cy="27081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664551" y="3663195"/>
            <a:ext cx="199949" cy="2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439265"/>
            <a:ext cx="11340000" cy="1431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8119" y="1601504"/>
            <a:ext cx="218992" cy="1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874365"/>
            <a:ext cx="11340000" cy="18401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20688" y="3970825"/>
            <a:ext cx="209471" cy="1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4668240"/>
            <a:ext cx="11340000" cy="17199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69504" y="5184228"/>
            <a:ext cx="1913803" cy="25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01494" y="5193784"/>
            <a:ext cx="571283" cy="23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11721" y="5614219"/>
            <a:ext cx="5789017" cy="25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0109" y="6044209"/>
            <a:ext cx="2142317" cy="25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6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2544" y="2358554"/>
            <a:ext cx="571284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838" y="2835257"/>
            <a:ext cx="5036826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9596" y="3064075"/>
            <a:ext cx="790277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7934" y="3064075"/>
            <a:ext cx="837884" cy="21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4282" y="3264290"/>
            <a:ext cx="2408916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82775"/>
            <a:ext cx="11340000" cy="2526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6054" y="2717329"/>
            <a:ext cx="571284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5348" y="3194032"/>
            <a:ext cx="5036826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3106" y="3422850"/>
            <a:ext cx="790277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1444" y="3422850"/>
            <a:ext cx="837884" cy="21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7792" y="3623065"/>
            <a:ext cx="2408916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702435" y="4220845"/>
            <a:ext cx="9120550" cy="11322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682087" y="4460479"/>
            <a:ext cx="304685" cy="22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1986" y="4786763"/>
            <a:ext cx="2189924" cy="24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21045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386175"/>
            <a:ext cx="11340000" cy="2577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005"/>
            <a:ext cx="11340000" cy="30713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11465" y="2783205"/>
            <a:ext cx="342265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9354" y="3116917"/>
            <a:ext cx="4913047" cy="2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9020" y="3562350"/>
            <a:ext cx="28575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726285"/>
            <a:ext cx="11340000" cy="2144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21562" y="1840664"/>
            <a:ext cx="228513" cy="20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878935"/>
            <a:ext cx="11340000" cy="1338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8942" y="4433268"/>
            <a:ext cx="10540201" cy="26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343" y="4872911"/>
            <a:ext cx="3094458" cy="25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63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2104456"/>
            <a:ext cx="199949" cy="19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565400"/>
            <a:ext cx="10800000" cy="395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2024-12-24T05:35:02Z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