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  <p:sldId id="342" r:id="rId14"/>
    <p:sldId id="343" r:id="rId15"/>
    <p:sldId id="344" r:id="rId16"/>
    <p:sldId id="345" r:id="rId17"/>
    <p:sldId id="346" r:id="rId18"/>
    <p:sldId id="348" r:id="rId19"/>
    <p:sldId id="349" r:id="rId20"/>
    <p:sldId id="347" r:id="rId21"/>
    <p:sldId id="350" r:id="rId22"/>
    <p:sldId id="351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2564765"/>
            <a:ext cx="11849100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7"/>
          <a:stretch>
            <a:fillRect/>
          </a:stretch>
        </p:blipFill>
        <p:spPr>
          <a:xfrm>
            <a:off x="1558925" y="1268730"/>
            <a:ext cx="8975770" cy="38684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984"/>
          <a:stretch>
            <a:fillRect/>
          </a:stretch>
        </p:blipFill>
        <p:spPr>
          <a:xfrm>
            <a:off x="2832100" y="836930"/>
            <a:ext cx="6527845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8920" y="1509395"/>
            <a:ext cx="9153525" cy="383857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0970" y="1495425"/>
            <a:ext cx="6829425" cy="38671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4950" y="1528445"/>
            <a:ext cx="9182100" cy="380047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9870" y="1499870"/>
            <a:ext cx="9191625" cy="385762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0940" y="1448435"/>
            <a:ext cx="9850120" cy="396113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980440"/>
            <a:ext cx="9849600" cy="474688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1196340"/>
            <a:ext cx="9849600" cy="389864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2348865"/>
            <a:ext cx="11340000" cy="187073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0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1268730"/>
            <a:ext cx="9849600" cy="418853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08"/>
          <a:stretch>
            <a:fillRect/>
          </a:stretch>
        </p:blipFill>
        <p:spPr>
          <a:xfrm>
            <a:off x="2855595" y="836930"/>
            <a:ext cx="6553245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572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19"/>
          <a:stretch>
            <a:fillRect/>
          </a:stretch>
        </p:blipFill>
        <p:spPr>
          <a:xfrm>
            <a:off x="3287395" y="836295"/>
            <a:ext cx="5591855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30"/>
          <a:stretch>
            <a:fillRect/>
          </a:stretch>
        </p:blipFill>
        <p:spPr>
          <a:xfrm>
            <a:off x="2004060" y="836295"/>
            <a:ext cx="8183925" cy="47129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6"/>
          <a:stretch>
            <a:fillRect/>
          </a:stretch>
        </p:blipFill>
        <p:spPr>
          <a:xfrm>
            <a:off x="1558925" y="1196340"/>
            <a:ext cx="9119915" cy="388048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6"/>
          <a:stretch>
            <a:fillRect/>
          </a:stretch>
        </p:blipFill>
        <p:spPr>
          <a:xfrm>
            <a:off x="1558925" y="1224280"/>
            <a:ext cx="9119915" cy="375412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772640"/>
            <a:ext cx="11340000" cy="297787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2024-12-24T03:21:22Z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