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24" r:id="rId3"/>
    <p:sldId id="331" r:id="rId4"/>
    <p:sldId id="330" r:id="rId5"/>
    <p:sldId id="328" r:id="rId6"/>
    <p:sldId id="326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2708630"/>
            <a:ext cx="11340000" cy="1273947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772005"/>
            <a:ext cx="11340000" cy="357613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513180" y="2487231"/>
            <a:ext cx="247556" cy="2002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556740"/>
            <a:ext cx="11340000" cy="233957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626178" y="1699979"/>
            <a:ext cx="228513" cy="200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3924655"/>
            <a:ext cx="11340000" cy="144220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844414" y="4067920"/>
            <a:ext cx="209471" cy="2005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1845030"/>
            <a:ext cx="11340000" cy="185617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512"/>
          <a:stretch>
            <a:fillRect/>
          </a:stretch>
        </p:blipFill>
        <p:spPr>
          <a:xfrm>
            <a:off x="798830" y="3689985"/>
            <a:ext cx="10601370" cy="18319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103218" y="5121059"/>
            <a:ext cx="323727" cy="2576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159842" y="5121059"/>
            <a:ext cx="5341511" cy="2671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412595"/>
            <a:ext cx="11340000" cy="229951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227790" y="2471707"/>
            <a:ext cx="1361561" cy="2576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236807" y="2490790"/>
            <a:ext cx="1361561" cy="2289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27790" y="3359072"/>
            <a:ext cx="1352040" cy="248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36807" y="3368613"/>
            <a:ext cx="1342518" cy="248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92"/>
          <a:stretch>
            <a:fillRect/>
          </a:stretch>
        </p:blipFill>
        <p:spPr>
          <a:xfrm>
            <a:off x="551815" y="3733165"/>
            <a:ext cx="11136675" cy="1746885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2008545" y="3828331"/>
            <a:ext cx="1361561" cy="2386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027084" y="3828331"/>
            <a:ext cx="1361561" cy="248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199225" y="4715983"/>
            <a:ext cx="1342518" cy="2386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65372" y="4715983"/>
            <a:ext cx="1285390" cy="229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199225" y="5155036"/>
            <a:ext cx="1380604" cy="2386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08243" y="5145492"/>
            <a:ext cx="1380604" cy="248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65</cp:revision>
  <dcterms:created xsi:type="dcterms:W3CDTF">2015-09-16T06:44:00Z</dcterms:created>
  <dcterms:modified xsi:type="dcterms:W3CDTF">2024-12-24T04:31:33Z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