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65" r:id="rId4"/>
    <p:sldId id="363" r:id="rId5"/>
    <p:sldId id="361" r:id="rId6"/>
    <p:sldId id="359" r:id="rId7"/>
    <p:sldId id="356" r:id="rId8"/>
    <p:sldId id="354" r:id="rId9"/>
    <p:sldId id="353" r:id="rId10"/>
    <p:sldId id="352" r:id="rId11"/>
    <p:sldId id="349" r:id="rId12"/>
    <p:sldId id="347" r:id="rId13"/>
    <p:sldId id="345" r:id="rId14"/>
    <p:sldId id="343" r:id="rId15"/>
    <p:sldId id="341" r:id="rId16"/>
    <p:sldId id="340" r:id="rId17"/>
    <p:sldId id="338" r:id="rId18"/>
    <p:sldId id="337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2999105" y="3119755"/>
            <a:ext cx="6167800" cy="617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205"/>
            <a:ext cx="11340000" cy="36211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960975"/>
            <a:ext cx="11340000" cy="10736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4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1893221"/>
            <a:ext cx="323727" cy="27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8967" y="2428599"/>
            <a:ext cx="599848" cy="2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75" y="2924530"/>
            <a:ext cx="11340000" cy="30298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6620" y="3968115"/>
            <a:ext cx="648462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2631" y="4620502"/>
            <a:ext cx="218992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001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2404745" y="2424430"/>
            <a:ext cx="7382510" cy="38881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9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1376879"/>
            <a:ext cx="209471" cy="2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420340"/>
            <a:ext cx="11340000" cy="3515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81582" y="2648974"/>
            <a:ext cx="228513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16150"/>
            <a:ext cx="11340000" cy="2700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" y="2765398"/>
            <a:ext cx="3989471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551" y="4149006"/>
            <a:ext cx="10178387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0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665"/>
            <a:ext cx="11340000" cy="20797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30" y="1700250"/>
            <a:ext cx="11340000" cy="34564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13090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75" y="3040735"/>
            <a:ext cx="11340000" cy="207385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1477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847215" y="1701165"/>
            <a:ext cx="8543970" cy="35096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63340" y="1341120"/>
            <a:ext cx="4511720" cy="529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05" y="1999335"/>
            <a:ext cx="11340000" cy="3206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057" y="2648245"/>
            <a:ext cx="323727" cy="2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3747" y="3211270"/>
            <a:ext cx="609370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7802" y="3726582"/>
            <a:ext cx="590327" cy="2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7752" y="3736124"/>
            <a:ext cx="618891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9465" y="4280064"/>
            <a:ext cx="628413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1631" y="4270521"/>
            <a:ext cx="618891" cy="27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68500"/>
            <a:ext cx="11340000" cy="352113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270" y="1845310"/>
            <a:ext cx="9552350" cy="2706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8605" y="2035614"/>
            <a:ext cx="228513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1199" y="3426883"/>
            <a:ext cx="266599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0"/>
          <a:stretch>
            <a:fillRect/>
          </a:stretch>
        </p:blipFill>
        <p:spPr>
          <a:xfrm>
            <a:off x="2279015" y="1772920"/>
            <a:ext cx="7776890" cy="12649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63151" y="2040952"/>
            <a:ext cx="228513" cy="22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613025" y="3051810"/>
            <a:ext cx="667199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279015" y="1746250"/>
            <a:ext cx="7607980" cy="336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3151" y="1974767"/>
            <a:ext cx="228513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151" y="1463007"/>
            <a:ext cx="228513" cy="21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1065"/>
            <a:ext cx="11340000" cy="27416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6519" y="4010353"/>
            <a:ext cx="10559244" cy="29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355" y="4688590"/>
            <a:ext cx="10835365" cy="29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355" y="5376379"/>
            <a:ext cx="1637682" cy="27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3299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545" y="3093720"/>
            <a:ext cx="1066482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3823004"/>
            <a:ext cx="10816322" cy="2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4500440"/>
            <a:ext cx="4855919" cy="2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250"/>
            <a:ext cx="11340000" cy="32652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055370" y="1270635"/>
            <a:ext cx="10055905" cy="3279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3536" y="1994988"/>
            <a:ext cx="218992" cy="21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055370" y="4596765"/>
            <a:ext cx="8832260" cy="1594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68372" y="4749238"/>
            <a:ext cx="218992" cy="21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1991360" y="1268730"/>
            <a:ext cx="7679735" cy="2741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0962" y="1459502"/>
            <a:ext cx="266599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9"/>
          <a:stretch>
            <a:fillRect/>
          </a:stretch>
        </p:blipFill>
        <p:spPr>
          <a:xfrm>
            <a:off x="1991360" y="4008120"/>
            <a:ext cx="8255680" cy="1605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56151" y="4170365"/>
            <a:ext cx="238035" cy="2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412595"/>
            <a:ext cx="11340000" cy="1626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7913" y="1594405"/>
            <a:ext cx="238035" cy="22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80" y="3113125"/>
            <a:ext cx="11340000" cy="10766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81284" y="3837235"/>
            <a:ext cx="266599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8"/>
          <a:stretch>
            <a:fillRect/>
          </a:stretch>
        </p:blipFill>
        <p:spPr>
          <a:xfrm>
            <a:off x="716915" y="4189730"/>
            <a:ext cx="7535590" cy="218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23"/>
          <a:stretch>
            <a:fillRect/>
          </a:stretch>
        </p:blipFill>
        <p:spPr>
          <a:xfrm>
            <a:off x="775335" y="1224280"/>
            <a:ext cx="7175545" cy="2668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5264" y="1405047"/>
            <a:ext cx="257078" cy="2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5335" y="3829685"/>
            <a:ext cx="10632485" cy="2735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30604" y="4039111"/>
            <a:ext cx="238035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248410" y="1772920"/>
            <a:ext cx="9695860" cy="2668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1330" y="1953895"/>
            <a:ext cx="27305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01215"/>
            <a:ext cx="11340000" cy="32534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9490" y="2011114"/>
            <a:ext cx="257078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2697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1034" y="1929347"/>
            <a:ext cx="2123274" cy="2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57936" y="1929347"/>
            <a:ext cx="323727" cy="26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55" y="2453592"/>
            <a:ext cx="1799546" cy="28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5920" y="3015964"/>
            <a:ext cx="2123274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908" y="2996901"/>
            <a:ext cx="2132795" cy="28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50" y="3870680"/>
            <a:ext cx="11340000" cy="105604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694211" y="4043487"/>
            <a:ext cx="1447255" cy="25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7334" y="4571510"/>
            <a:ext cx="1513904" cy="26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50" y="4940655"/>
            <a:ext cx="11340000" cy="166496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390281" y="5141599"/>
            <a:ext cx="1494861" cy="25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27813" y="5132030"/>
            <a:ext cx="1513904" cy="27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4815" y="5658312"/>
            <a:ext cx="1551989" cy="27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08518" y="5667881"/>
            <a:ext cx="1542468" cy="27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2024-12-23T11:58:52Z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