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8" r:id="rId4"/>
    <p:sldId id="336" r:id="rId5"/>
    <p:sldId id="334" r:id="rId6"/>
    <p:sldId id="332" r:id="rId7"/>
    <p:sldId id="330" r:id="rId8"/>
    <p:sldId id="329" r:id="rId9"/>
    <p:sldId id="352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885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82"/>
          <a:stretch>
            <a:fillRect/>
          </a:stretch>
        </p:blipFill>
        <p:spPr>
          <a:xfrm>
            <a:off x="1158875" y="1224280"/>
            <a:ext cx="9039905" cy="1554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90" y="2802610"/>
            <a:ext cx="11340000" cy="214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1842" y="3548464"/>
            <a:ext cx="218992" cy="20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77595" y="1296035"/>
            <a:ext cx="10128930" cy="1629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7575" y="1457717"/>
            <a:ext cx="218992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9"/>
          <a:stretch>
            <a:fillRect/>
          </a:stretch>
        </p:blipFill>
        <p:spPr>
          <a:xfrm>
            <a:off x="1077595" y="2802890"/>
            <a:ext cx="10128885" cy="2646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18456" y="2984153"/>
            <a:ext cx="228513" cy="2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295755"/>
            <a:ext cx="11340000" cy="2603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6482" y="1467446"/>
            <a:ext cx="228513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3797655"/>
            <a:ext cx="11340000" cy="2059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6180" y="4569835"/>
            <a:ext cx="218992" cy="2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431800" y="1224280"/>
            <a:ext cx="7680370" cy="226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3644" y="1396009"/>
            <a:ext cx="218992" cy="2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1"/>
          <a:stretch>
            <a:fillRect/>
          </a:stretch>
        </p:blipFill>
        <p:spPr>
          <a:xfrm>
            <a:off x="431800" y="3448685"/>
            <a:ext cx="10057175" cy="2243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8705" y="3356610"/>
            <a:ext cx="43053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228570"/>
            <a:ext cx="11340000" cy="2262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5575" y="2400376"/>
            <a:ext cx="247556" cy="2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11020"/>
            <a:ext cx="11340000" cy="2206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968" y="2580614"/>
            <a:ext cx="218992" cy="2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735425"/>
            <a:ext cx="11340000" cy="21152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92326" y="3878346"/>
            <a:ext cx="218992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628495"/>
            <a:ext cx="11340000" cy="1281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6297" y="1771997"/>
            <a:ext cx="218992" cy="20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2920085"/>
            <a:ext cx="11340000" cy="29004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50479" y="4656528"/>
            <a:ext cx="4008513" cy="2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0554" y="4656528"/>
            <a:ext cx="1790025" cy="2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385" y="5066787"/>
            <a:ext cx="10778236" cy="2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864" y="5496127"/>
            <a:ext cx="2142317" cy="2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651480"/>
            <a:ext cx="11340000" cy="1263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1845" y="3168269"/>
            <a:ext cx="9464282" cy="26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369" y="3598928"/>
            <a:ext cx="3075415" cy="25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