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0" r:id="rId4"/>
    <p:sldId id="329" r:id="rId5"/>
    <p:sldId id="328" r:id="rId6"/>
    <p:sldId id="327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30855"/>
            <a:ext cx="11340000" cy="12792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116810"/>
            <a:ext cx="11340000" cy="2740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82234" y="2317311"/>
            <a:ext cx="218992" cy="20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150"/>
            <a:ext cx="11340000" cy="3135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2503" y="3002600"/>
            <a:ext cx="399899" cy="20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76760" y="3860325"/>
            <a:ext cx="247556" cy="20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05324" y="4718049"/>
            <a:ext cx="209471" cy="20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63675" y="1988820"/>
            <a:ext cx="9264695" cy="2278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3378" y="2150584"/>
            <a:ext cx="199949" cy="20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582775"/>
            <a:ext cx="11340000" cy="22354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3807180"/>
            <a:ext cx="11340000" cy="17253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92930" y="3940628"/>
            <a:ext cx="199949" cy="2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0562" y="4798514"/>
            <a:ext cx="542720" cy="2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869795"/>
            <a:ext cx="11340000" cy="3114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2678" y="2526897"/>
            <a:ext cx="1904282" cy="25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4416" y="2526897"/>
            <a:ext cx="1894760" cy="25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5550" y="3383987"/>
            <a:ext cx="1904282" cy="24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34895" y="3383987"/>
            <a:ext cx="1961410" cy="24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31721" y="3812532"/>
            <a:ext cx="1866196" cy="25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4895" y="3812532"/>
            <a:ext cx="1904282" cy="25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15600" y="4241077"/>
            <a:ext cx="1951888" cy="24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6180" y="4669621"/>
            <a:ext cx="1904282" cy="25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2024-12-24T05:10:32Z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