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69" r:id="rId4"/>
    <p:sldId id="367" r:id="rId5"/>
    <p:sldId id="365" r:id="rId6"/>
    <p:sldId id="363" r:id="rId7"/>
    <p:sldId id="360" r:id="rId8"/>
    <p:sldId id="358" r:id="rId9"/>
    <p:sldId id="357" r:id="rId10"/>
    <p:sldId id="356" r:id="rId11"/>
    <p:sldId id="355" r:id="rId12"/>
    <p:sldId id="414" r:id="rId13"/>
    <p:sldId id="351" r:id="rId14"/>
    <p:sldId id="349" r:id="rId15"/>
    <p:sldId id="348" r:id="rId16"/>
    <p:sldId id="347" r:id="rId17"/>
    <p:sldId id="345" r:id="rId18"/>
    <p:sldId id="344" r:id="rId19"/>
    <p:sldId id="343" r:id="rId20"/>
    <p:sldId id="341" r:id="rId21"/>
    <p:sldId id="338" r:id="rId22"/>
    <p:sldId id="337" r:id="rId23"/>
    <p:sldId id="336" r:id="rId24"/>
    <p:sldId id="335" r:id="rId25"/>
    <p:sldId id="333" r:id="rId26"/>
    <p:sldId id="331" r:id="rId27"/>
    <p:sldId id="330" r:id="rId28"/>
    <p:sldId id="328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2567305" y="2924810"/>
            <a:ext cx="6959645" cy="7835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844395"/>
            <a:ext cx="11340000" cy="247645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944538" y="2453983"/>
            <a:ext cx="1180654" cy="27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48820" y="2463507"/>
            <a:ext cx="1190176" cy="2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62624" y="2453983"/>
            <a:ext cx="1180654" cy="27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76427" y="2473032"/>
            <a:ext cx="1152090" cy="2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62523" y="2958798"/>
            <a:ext cx="885491" cy="27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19248" y="2958798"/>
            <a:ext cx="895012" cy="27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4251045"/>
            <a:ext cx="11340000" cy="106838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219399" y="4422750"/>
            <a:ext cx="1799546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29878" y="4909247"/>
            <a:ext cx="2056624" cy="28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484350"/>
            <a:ext cx="11340000" cy="23864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6940" y="3905250"/>
            <a:ext cx="10632485" cy="2075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86965" y="4011295"/>
            <a:ext cx="908939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0849" y="4581035"/>
            <a:ext cx="9245290" cy="28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0849" y="5085703"/>
            <a:ext cx="9207204" cy="27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0371" y="5590372"/>
            <a:ext cx="2304181" cy="26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595"/>
            <a:ext cx="11340000" cy="25809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049115"/>
            <a:ext cx="11340000" cy="146612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914245"/>
            <a:ext cx="11340000" cy="3028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6630" y="2075815"/>
            <a:ext cx="23812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700250"/>
            <a:ext cx="11340000" cy="3449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3217" y="2290968"/>
            <a:ext cx="4665491" cy="2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6794" y="2824520"/>
            <a:ext cx="209471" cy="2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0094" y="4310843"/>
            <a:ext cx="228513" cy="2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700250"/>
            <a:ext cx="11340000" cy="10016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2680690"/>
            <a:ext cx="11340000" cy="25112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628495"/>
            <a:ext cx="11340000" cy="368709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844395"/>
            <a:ext cx="11340000" cy="305709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1487170" y="1485265"/>
            <a:ext cx="8328070" cy="1593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9240" y="1656779"/>
            <a:ext cx="228513" cy="2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0"/>
          <a:stretch>
            <a:fillRect/>
          </a:stretch>
        </p:blipFill>
        <p:spPr>
          <a:xfrm>
            <a:off x="1462405" y="3079115"/>
            <a:ext cx="9217070" cy="2554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41906" y="3202763"/>
            <a:ext cx="209471" cy="2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340205"/>
            <a:ext cx="11340000" cy="2578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3393" y="3564979"/>
            <a:ext cx="228513" cy="21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4124" y="3564979"/>
            <a:ext cx="218992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6290" y="3564979"/>
            <a:ext cx="257078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964660"/>
            <a:ext cx="11340000" cy="10306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3155" y="4579620"/>
            <a:ext cx="1040701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25" y="5027015"/>
            <a:ext cx="11340000" cy="15329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3239" y="5161144"/>
            <a:ext cx="10721108" cy="28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239" y="5668918"/>
            <a:ext cx="10740150" cy="28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3239" y="6176692"/>
            <a:ext cx="4113249" cy="28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863340" y="1341120"/>
            <a:ext cx="4511720" cy="554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35" y="1988540"/>
            <a:ext cx="11340000" cy="2479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9257" y="2608378"/>
            <a:ext cx="117113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4245" y="3094713"/>
            <a:ext cx="618891" cy="2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3338" y="3104249"/>
            <a:ext cx="590327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7822" y="3590584"/>
            <a:ext cx="609370" cy="2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3162" y="3600120"/>
            <a:ext cx="580805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5328" y="4086455"/>
            <a:ext cx="618891" cy="2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340205"/>
            <a:ext cx="11340000" cy="405580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988540"/>
            <a:ext cx="11340000" cy="244741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695805"/>
            <a:ext cx="11340000" cy="346645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24000"/>
            <a:ext cx="11340000" cy="24967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80" y="3701770"/>
            <a:ext cx="11340000" cy="244741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768195"/>
            <a:ext cx="11340000" cy="580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5168" y="1961743"/>
            <a:ext cx="4018035" cy="28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348585"/>
            <a:ext cx="11340000" cy="1953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63732" y="2977636"/>
            <a:ext cx="628413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068070" y="1701165"/>
            <a:ext cx="10055905" cy="2993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6005" y="1714500"/>
            <a:ext cx="3568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8705" y="3201670"/>
            <a:ext cx="3416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575945" y="1377950"/>
            <a:ext cx="8039780" cy="1945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0"/>
          <a:stretch>
            <a:fillRect/>
          </a:stretch>
        </p:blipFill>
        <p:spPr>
          <a:xfrm>
            <a:off x="838835" y="3356610"/>
            <a:ext cx="10873785" cy="20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9344" y="4491723"/>
            <a:ext cx="9092948" cy="2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3223" y="4997402"/>
            <a:ext cx="3637178" cy="26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844395"/>
            <a:ext cx="11340000" cy="1492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941" y="2934891"/>
            <a:ext cx="7855163" cy="27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75" y="3336645"/>
            <a:ext cx="11340000" cy="2003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1700" y="4346575"/>
            <a:ext cx="1059815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74" y="4910608"/>
            <a:ext cx="4237027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556105"/>
            <a:ext cx="11340000" cy="24445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7"/>
          <a:stretch>
            <a:fillRect/>
          </a:stretch>
        </p:blipFill>
        <p:spPr>
          <a:xfrm>
            <a:off x="899160" y="4028440"/>
            <a:ext cx="10643915" cy="14662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4"/>
          <a:stretch>
            <a:fillRect/>
          </a:stretch>
        </p:blipFill>
        <p:spPr>
          <a:xfrm>
            <a:off x="695325" y="1224280"/>
            <a:ext cx="10080670" cy="3007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9083" y="1873290"/>
            <a:ext cx="257078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220565"/>
            <a:ext cx="11340000" cy="25025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08126" y="4354290"/>
            <a:ext cx="228513" cy="2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700250"/>
            <a:ext cx="11340000" cy="1428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2335" y="1824043"/>
            <a:ext cx="266599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3128365"/>
            <a:ext cx="11340000" cy="25490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55081" y="3319303"/>
            <a:ext cx="257078" cy="2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26540"/>
            <a:ext cx="11340000" cy="2482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6427" y="1360200"/>
            <a:ext cx="238035" cy="2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3718915"/>
            <a:ext cx="11340000" cy="4993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77233" y="3862959"/>
            <a:ext cx="228513" cy="22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14070" y="4225925"/>
            <a:ext cx="10560095" cy="2064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00250"/>
            <a:ext cx="11340000" cy="1445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4384" y="1815148"/>
            <a:ext cx="228513" cy="22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05"/>
          <a:stretch>
            <a:fillRect/>
          </a:stretch>
        </p:blipFill>
        <p:spPr>
          <a:xfrm>
            <a:off x="526415" y="3113405"/>
            <a:ext cx="9025935" cy="2467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14783" y="3265572"/>
            <a:ext cx="218992" cy="2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5815" y="3356610"/>
            <a:ext cx="1898650" cy="237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2135505" y="1988820"/>
            <a:ext cx="8039780" cy="2537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1530" y="2150705"/>
            <a:ext cx="228513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11225" y="1628775"/>
            <a:ext cx="10488340" cy="3507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0460" y="1790700"/>
            <a:ext cx="27813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988540"/>
            <a:ext cx="11340000" cy="2537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8518" y="2656281"/>
            <a:ext cx="647455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8" y="3133240"/>
            <a:ext cx="590327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7863" y="3133240"/>
            <a:ext cx="1171133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20357" y="4134853"/>
            <a:ext cx="895012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7561" y="4134853"/>
            <a:ext cx="847405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2024-12-23T13:07:46Z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