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7995"/>
            <a:ext cx="11340000" cy="13086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250"/>
            <a:ext cx="11340000" cy="3319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2956" y="3026238"/>
            <a:ext cx="723627" cy="2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6310" y="3973830"/>
            <a:ext cx="5524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085"/>
            <a:ext cx="11340000" cy="1754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6155" y="2604169"/>
            <a:ext cx="28564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2226" y="2613705"/>
            <a:ext cx="276120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19450"/>
            <a:ext cx="11340000" cy="28256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7919" y="3702232"/>
            <a:ext cx="2170881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5072" y="3702232"/>
            <a:ext cx="1352040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100" y="5315526"/>
            <a:ext cx="1047355" cy="2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3082" y="5325072"/>
            <a:ext cx="1256826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3536" y="5315526"/>
            <a:ext cx="1009269" cy="2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5475" y="5325072"/>
            <a:ext cx="1037833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7893" y="5315526"/>
            <a:ext cx="1047354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00790" y="5315526"/>
            <a:ext cx="1066397" cy="2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2204720"/>
            <a:ext cx="10560730" cy="2296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33916" y="2985938"/>
            <a:ext cx="314206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6234" y="2976408"/>
            <a:ext cx="304685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2153" y="2976408"/>
            <a:ext cx="29516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7392" y="2985938"/>
            <a:ext cx="29516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9987" y="3004999"/>
            <a:ext cx="304685" cy="2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3916" y="3538706"/>
            <a:ext cx="314206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3300" y="3448050"/>
            <a:ext cx="32448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1549" y="3529175"/>
            <a:ext cx="314206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46309" y="3519645"/>
            <a:ext cx="295162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76838" y="4072412"/>
            <a:ext cx="285642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76234" y="4062882"/>
            <a:ext cx="314206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839470" y="3975100"/>
            <a:ext cx="10657250" cy="2225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6200" y="5741239"/>
            <a:ext cx="5370075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