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3"/>
    <p:sldId id="338" r:id="rId4"/>
    <p:sldId id="336" r:id="rId5"/>
    <p:sldId id="335" r:id="rId6"/>
    <p:sldId id="333" r:id="rId7"/>
    <p:sldId id="331" r:id="rId8"/>
    <p:sldId id="329" r:id="rId9"/>
    <p:sldId id="327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64485"/>
            <a:ext cx="11340000" cy="131395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64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31640"/>
            <a:ext cx="11340000" cy="175384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700250"/>
            <a:ext cx="11340000" cy="333915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21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64965"/>
            <a:ext cx="11340000" cy="281643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90575" y="1439545"/>
            <a:ext cx="10632485" cy="27279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790575" y="4248150"/>
            <a:ext cx="10128295" cy="152844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224000"/>
            <a:ext cx="11340000" cy="26850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3899255"/>
            <a:ext cx="11340000" cy="21394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64640"/>
            <a:ext cx="11340000" cy="209947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3345535"/>
            <a:ext cx="11340000" cy="312492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295755"/>
            <a:ext cx="11340000" cy="269931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3960850"/>
            <a:ext cx="11340000" cy="158531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02"/>
          <a:stretch>
            <a:fillRect/>
          </a:stretch>
        </p:blipFill>
        <p:spPr>
          <a:xfrm>
            <a:off x="565150" y="5507355"/>
            <a:ext cx="2279060" cy="115697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2024-12-23T14:44:56Z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