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65" r:id="rId4"/>
    <p:sldId id="363" r:id="rId5"/>
    <p:sldId id="362" r:id="rId6"/>
    <p:sldId id="361" r:id="rId7"/>
    <p:sldId id="360" r:id="rId8"/>
    <p:sldId id="359" r:id="rId9"/>
    <p:sldId id="358" r:id="rId10"/>
    <p:sldId id="356" r:id="rId11"/>
    <p:sldId id="354" r:id="rId12"/>
    <p:sldId id="352" r:id="rId13"/>
    <p:sldId id="350" r:id="rId14"/>
    <p:sldId id="349" r:id="rId15"/>
    <p:sldId id="347" r:id="rId16"/>
    <p:sldId id="345" r:id="rId17"/>
    <p:sldId id="344" r:id="rId18"/>
    <p:sldId id="342" r:id="rId19"/>
    <p:sldId id="341" r:id="rId20"/>
    <p:sldId id="340" r:id="rId21"/>
    <p:sldId id="339" r:id="rId22"/>
    <p:sldId id="338" r:id="rId23"/>
    <p:sldId id="336" r:id="rId24"/>
    <p:sldId id="335" r:id="rId25"/>
    <p:sldId id="333" r:id="rId26"/>
    <p:sldId id="332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567305" y="2924810"/>
            <a:ext cx="695964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16075"/>
            <a:ext cx="11340000" cy="2020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6557" y="1973737"/>
            <a:ext cx="628413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1318" y="1973737"/>
            <a:ext cx="618891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5600" y="1973737"/>
            <a:ext cx="609370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882" y="1973737"/>
            <a:ext cx="599848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9227" y="2974529"/>
            <a:ext cx="2028060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4316" y="2974529"/>
            <a:ext cx="2047103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50" y="3376650"/>
            <a:ext cx="11340000" cy="246774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290881" y="3510041"/>
            <a:ext cx="1190176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470" y="4015023"/>
            <a:ext cx="295163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58337" y="4500949"/>
            <a:ext cx="3856171" cy="2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113" y="4996403"/>
            <a:ext cx="3799042" cy="2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556105"/>
            <a:ext cx="11340000" cy="14080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2485" y="3041015"/>
            <a:ext cx="10632485" cy="2453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4052" y="3174373"/>
            <a:ext cx="1313954" cy="2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1180" y="3164828"/>
            <a:ext cx="5512896" cy="29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385" y="3651885"/>
            <a:ext cx="1084135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9930" y="4089400"/>
            <a:ext cx="1067244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385" y="4573270"/>
            <a:ext cx="1116774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4354" y="5093044"/>
            <a:ext cx="1199697" cy="2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640"/>
            <a:ext cx="11340000" cy="298741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726285"/>
            <a:ext cx="11340000" cy="1506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2875" y="1859796"/>
            <a:ext cx="228513" cy="2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80" y="3210915"/>
            <a:ext cx="11340000" cy="2328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86" y="3735756"/>
            <a:ext cx="5531939" cy="27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6570" y="4251325"/>
            <a:ext cx="32956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105"/>
            <a:ext cx="11340000" cy="1959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7532" y="3162084"/>
            <a:ext cx="228513" cy="21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834390" y="3556000"/>
            <a:ext cx="10704240" cy="238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348585"/>
            <a:ext cx="11340000" cy="1921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779" y="2501574"/>
            <a:ext cx="209471" cy="21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55" y="1584045"/>
            <a:ext cx="11340000" cy="1045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8752" y="2274426"/>
            <a:ext cx="228513" cy="22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 b="3812"/>
          <a:stretch>
            <a:fillRect/>
          </a:stretch>
        </p:blipFill>
        <p:spPr>
          <a:xfrm>
            <a:off x="767080" y="2636520"/>
            <a:ext cx="10775995" cy="306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08025" y="1772920"/>
            <a:ext cx="10775995" cy="31324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250"/>
            <a:ext cx="11340000" cy="3126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2111" y="2472410"/>
            <a:ext cx="228513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556105"/>
            <a:ext cx="11340000" cy="32951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4609" r="59995" b="-4609"/>
          <a:stretch>
            <a:fillRect/>
          </a:stretch>
        </p:blipFill>
        <p:spPr>
          <a:xfrm>
            <a:off x="3791585" y="1341120"/>
            <a:ext cx="4511720" cy="592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33295"/>
            <a:ext cx="11340000" cy="3147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380" y="2562714"/>
            <a:ext cx="628413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2984" y="3096767"/>
            <a:ext cx="637934" cy="2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8325" y="3630819"/>
            <a:ext cx="1209219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4672" y="4174409"/>
            <a:ext cx="1180654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211" y="4164872"/>
            <a:ext cx="628413" cy="27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3438" y="4698925"/>
            <a:ext cx="571284" cy="27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2204440"/>
            <a:ext cx="11340000" cy="21919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0250"/>
            <a:ext cx="11340000" cy="9580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50" y="2752445"/>
            <a:ext cx="11340000" cy="2700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419225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24000"/>
            <a:ext cx="11340000" cy="26535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3819245"/>
            <a:ext cx="11340000" cy="221225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412595"/>
            <a:ext cx="11340000" cy="419516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45" y="1617065"/>
            <a:ext cx="11340000" cy="1085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8873" y="1807557"/>
            <a:ext cx="209471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85" y="2597505"/>
            <a:ext cx="11340000" cy="10509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25564" y="2759927"/>
            <a:ext cx="228513" cy="2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80" y="3577310"/>
            <a:ext cx="11340000" cy="162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50304" y="4282486"/>
            <a:ext cx="257078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67305" y="1845310"/>
            <a:ext cx="7032035" cy="261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3985" y="1997608"/>
            <a:ext cx="209471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68450"/>
            <a:ext cx="11340000" cy="3205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4412" y="1459233"/>
            <a:ext cx="228513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08" y="3538772"/>
            <a:ext cx="10416423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44" y="4082505"/>
            <a:ext cx="1904282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4473295"/>
            <a:ext cx="11340000" cy="21745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2800" y="5607050"/>
            <a:ext cx="1063498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344" y="6199555"/>
            <a:ext cx="4817833" cy="28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1860"/>
          <a:stretch>
            <a:fillRect/>
          </a:stretch>
        </p:blipFill>
        <p:spPr>
          <a:xfrm>
            <a:off x="407035" y="1484630"/>
            <a:ext cx="11339830" cy="15125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63656" b="19697"/>
          <a:stretch>
            <a:fillRect/>
          </a:stretch>
        </p:blipFill>
        <p:spPr>
          <a:xfrm>
            <a:off x="407035" y="3355975"/>
            <a:ext cx="11339830" cy="43307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 bwMode="auto">
          <a:xfrm>
            <a:off x="9463405" y="2155829"/>
            <a:ext cx="1242093" cy="862326"/>
            <a:chOff x="1691680" y="2494891"/>
            <a:chExt cx="1864442" cy="862101"/>
          </a:xfrm>
        </p:grpSpPr>
        <p:sp>
          <p:nvSpPr>
            <p:cNvPr id="17" name="椭圆 16"/>
            <p:cNvSpPr/>
            <p:nvPr/>
          </p:nvSpPr>
          <p:spPr>
            <a:xfrm>
              <a:off x="1691680" y="2896570"/>
              <a:ext cx="936865" cy="46042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grpSp>
          <p:nvGrpSpPr>
            <p:cNvPr id="18" name="组合 54"/>
            <p:cNvGrpSpPr/>
            <p:nvPr/>
          </p:nvGrpSpPr>
          <p:grpSpPr bwMode="auto">
            <a:xfrm>
              <a:off x="2299849" y="2494891"/>
              <a:ext cx="1256273" cy="400091"/>
              <a:chOff x="1521314" y="4869416"/>
              <a:chExt cx="1256273" cy="40009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659523" y="4869416"/>
                <a:ext cx="1118064" cy="333288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V="1">
                <a:off x="1521314" y="5112329"/>
                <a:ext cx="169906" cy="15717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文本框 57"/>
          <p:cNvSpPr txBox="1">
            <a:spLocks noChangeArrowheads="1"/>
          </p:cNvSpPr>
          <p:nvPr/>
        </p:nvSpPr>
        <p:spPr bwMode="auto">
          <a:xfrm>
            <a:off x="9980295" y="2130425"/>
            <a:ext cx="78041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名称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t="85843" r="61267"/>
          <a:stretch>
            <a:fillRect/>
          </a:stretch>
        </p:blipFill>
        <p:spPr>
          <a:xfrm>
            <a:off x="407035" y="4220210"/>
            <a:ext cx="4392295" cy="3683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 bwMode="auto">
          <a:xfrm>
            <a:off x="6132195" y="3361690"/>
            <a:ext cx="1223010" cy="365125"/>
            <a:chOff x="5189592" y="5301208"/>
            <a:chExt cx="712569" cy="365218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189592" y="5301208"/>
              <a:ext cx="0" cy="36045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189592" y="5301208"/>
              <a:ext cx="357078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5189592" y="5301208"/>
              <a:ext cx="357078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545083" y="5301208"/>
              <a:ext cx="0" cy="36045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5545083" y="5661662"/>
              <a:ext cx="357078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897400" y="5305971"/>
              <a:ext cx="0" cy="36045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 bwMode="auto">
          <a:xfrm>
            <a:off x="2689225" y="3910965"/>
            <a:ext cx="629920" cy="723900"/>
            <a:chOff x="2195736" y="242888"/>
            <a:chExt cx="1656184" cy="809848"/>
          </a:xfrm>
        </p:grpSpPr>
        <p:sp>
          <p:nvSpPr>
            <p:cNvPr id="43" name="椭圆 42"/>
            <p:cNvSpPr/>
            <p:nvPr/>
          </p:nvSpPr>
          <p:spPr>
            <a:xfrm>
              <a:off x="2195736" y="508073"/>
              <a:ext cx="1656184" cy="54466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3275511" y="242888"/>
              <a:ext cx="401739" cy="271537"/>
            </a:xfrm>
            <a:custGeom>
              <a:avLst/>
              <a:gdLst>
                <a:gd name="connsiteX0" fmla="*/ 48877 w 401302"/>
                <a:gd name="connsiteY0" fmla="*/ 271462 h 271462"/>
                <a:gd name="connsiteX1" fmla="*/ 10777 w 401302"/>
                <a:gd name="connsiteY1" fmla="*/ 266700 h 271462"/>
                <a:gd name="connsiteX2" fmla="*/ 15540 w 401302"/>
                <a:gd name="connsiteY2" fmla="*/ 214312 h 271462"/>
                <a:gd name="connsiteX3" fmla="*/ 91740 w 401302"/>
                <a:gd name="connsiteY3" fmla="*/ 166687 h 271462"/>
                <a:gd name="connsiteX4" fmla="*/ 139365 w 401302"/>
                <a:gd name="connsiteY4" fmla="*/ 157162 h 271462"/>
                <a:gd name="connsiteX5" fmla="*/ 220327 w 401302"/>
                <a:gd name="connsiteY5" fmla="*/ 161925 h 271462"/>
                <a:gd name="connsiteX6" fmla="*/ 225090 w 401302"/>
                <a:gd name="connsiteY6" fmla="*/ 176212 h 271462"/>
                <a:gd name="connsiteX7" fmla="*/ 182227 w 401302"/>
                <a:gd name="connsiteY7" fmla="*/ 195262 h 271462"/>
                <a:gd name="connsiteX8" fmla="*/ 148890 w 401302"/>
                <a:gd name="connsiteY8" fmla="*/ 190500 h 271462"/>
                <a:gd name="connsiteX9" fmla="*/ 129840 w 401302"/>
                <a:gd name="connsiteY9" fmla="*/ 152400 h 271462"/>
                <a:gd name="connsiteX10" fmla="*/ 186990 w 401302"/>
                <a:gd name="connsiteY10" fmla="*/ 95250 h 271462"/>
                <a:gd name="connsiteX11" fmla="*/ 267952 w 401302"/>
                <a:gd name="connsiteY11" fmla="*/ 80962 h 271462"/>
                <a:gd name="connsiteX12" fmla="*/ 310815 w 401302"/>
                <a:gd name="connsiteY12" fmla="*/ 85725 h 271462"/>
                <a:gd name="connsiteX13" fmla="*/ 320340 w 401302"/>
                <a:gd name="connsiteY13" fmla="*/ 104775 h 271462"/>
                <a:gd name="connsiteX14" fmla="*/ 291765 w 401302"/>
                <a:gd name="connsiteY14" fmla="*/ 161925 h 271462"/>
                <a:gd name="connsiteX15" fmla="*/ 263190 w 401302"/>
                <a:gd name="connsiteY15" fmla="*/ 157162 h 271462"/>
                <a:gd name="connsiteX16" fmla="*/ 248902 w 401302"/>
                <a:gd name="connsiteY16" fmla="*/ 109537 h 271462"/>
                <a:gd name="connsiteX17" fmla="*/ 258427 w 401302"/>
                <a:gd name="connsiteY17" fmla="*/ 76200 h 271462"/>
                <a:gd name="connsiteX18" fmla="*/ 296527 w 401302"/>
                <a:gd name="connsiteY18" fmla="*/ 38100 h 271462"/>
                <a:gd name="connsiteX19" fmla="*/ 334627 w 401302"/>
                <a:gd name="connsiteY19" fmla="*/ 19050 h 271462"/>
                <a:gd name="connsiteX20" fmla="*/ 401302 w 401302"/>
                <a:gd name="connsiteY20" fmla="*/ 0 h 27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1302" h="271462">
                  <a:moveTo>
                    <a:pt x="48877" y="271462"/>
                  </a:moveTo>
                  <a:cubicBezTo>
                    <a:pt x="36177" y="269875"/>
                    <a:pt x="21262" y="274040"/>
                    <a:pt x="10777" y="266700"/>
                  </a:cubicBezTo>
                  <a:cubicBezTo>
                    <a:pt x="-10248" y="251982"/>
                    <a:pt x="3991" y="225861"/>
                    <a:pt x="15540" y="214312"/>
                  </a:cubicBezTo>
                  <a:cubicBezTo>
                    <a:pt x="27513" y="202339"/>
                    <a:pt x="78429" y="171591"/>
                    <a:pt x="91740" y="166687"/>
                  </a:cubicBezTo>
                  <a:cubicBezTo>
                    <a:pt x="106931" y="161090"/>
                    <a:pt x="123490" y="160337"/>
                    <a:pt x="139365" y="157162"/>
                  </a:cubicBezTo>
                  <a:cubicBezTo>
                    <a:pt x="166352" y="158750"/>
                    <a:pt x="193937" y="156061"/>
                    <a:pt x="220327" y="161925"/>
                  </a:cubicBezTo>
                  <a:cubicBezTo>
                    <a:pt x="225227" y="163014"/>
                    <a:pt x="227335" y="171722"/>
                    <a:pt x="225090" y="176212"/>
                  </a:cubicBezTo>
                  <a:cubicBezTo>
                    <a:pt x="217290" y="191812"/>
                    <a:pt x="195746" y="192558"/>
                    <a:pt x="182227" y="195262"/>
                  </a:cubicBezTo>
                  <a:cubicBezTo>
                    <a:pt x="171115" y="193675"/>
                    <a:pt x="158930" y="195520"/>
                    <a:pt x="148890" y="190500"/>
                  </a:cubicBezTo>
                  <a:cubicBezTo>
                    <a:pt x="135011" y="183561"/>
                    <a:pt x="132951" y="164846"/>
                    <a:pt x="129840" y="152400"/>
                  </a:cubicBezTo>
                  <a:cubicBezTo>
                    <a:pt x="145590" y="120899"/>
                    <a:pt x="145290" y="109685"/>
                    <a:pt x="186990" y="95250"/>
                  </a:cubicBezTo>
                  <a:cubicBezTo>
                    <a:pt x="212887" y="86286"/>
                    <a:pt x="267952" y="80962"/>
                    <a:pt x="267952" y="80962"/>
                  </a:cubicBezTo>
                  <a:cubicBezTo>
                    <a:pt x="282240" y="82550"/>
                    <a:pt x="297728" y="79776"/>
                    <a:pt x="310815" y="85725"/>
                  </a:cubicBezTo>
                  <a:cubicBezTo>
                    <a:pt x="317278" y="88663"/>
                    <a:pt x="320340" y="97675"/>
                    <a:pt x="320340" y="104775"/>
                  </a:cubicBezTo>
                  <a:cubicBezTo>
                    <a:pt x="320340" y="153903"/>
                    <a:pt x="320508" y="147554"/>
                    <a:pt x="291765" y="161925"/>
                  </a:cubicBezTo>
                  <a:cubicBezTo>
                    <a:pt x="282240" y="160337"/>
                    <a:pt x="271379" y="162280"/>
                    <a:pt x="263190" y="157162"/>
                  </a:cubicBezTo>
                  <a:cubicBezTo>
                    <a:pt x="252888" y="150723"/>
                    <a:pt x="250015" y="116214"/>
                    <a:pt x="248902" y="109537"/>
                  </a:cubicBezTo>
                  <a:cubicBezTo>
                    <a:pt x="252077" y="98425"/>
                    <a:pt x="252016" y="85816"/>
                    <a:pt x="258427" y="76200"/>
                  </a:cubicBezTo>
                  <a:cubicBezTo>
                    <a:pt x="268390" y="61256"/>
                    <a:pt x="282159" y="48876"/>
                    <a:pt x="296527" y="38100"/>
                  </a:cubicBezTo>
                  <a:cubicBezTo>
                    <a:pt x="307886" y="29581"/>
                    <a:pt x="321393" y="24196"/>
                    <a:pt x="334627" y="19050"/>
                  </a:cubicBezTo>
                  <a:cubicBezTo>
                    <a:pt x="354039" y="11501"/>
                    <a:pt x="379791" y="5377"/>
                    <a:pt x="401302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132685"/>
            <a:ext cx="11340000" cy="20845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125" y="1628775"/>
            <a:ext cx="9912395" cy="3246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853" y="2344481"/>
            <a:ext cx="257078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23925" y="1917065"/>
            <a:ext cx="10344195" cy="264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6726" y="2069173"/>
            <a:ext cx="228513" cy="2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/>
          <a:stretch>
            <a:fillRect/>
          </a:stretch>
        </p:blipFill>
        <p:spPr>
          <a:xfrm>
            <a:off x="622935" y="1809115"/>
            <a:ext cx="11064285" cy="323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1378" y="1989893"/>
            <a:ext cx="228513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283970" y="2069465"/>
            <a:ext cx="9624105" cy="2615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5159" y="2221932"/>
            <a:ext cx="228513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701165"/>
            <a:ext cx="10632485" cy="298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6359" y="1853448"/>
            <a:ext cx="257078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923" y="3360008"/>
            <a:ext cx="218992" cy="20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152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9145" y="1584816"/>
            <a:ext cx="218992" cy="21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70" y="2933420"/>
            <a:ext cx="11340000" cy="29874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67679" y="3086131"/>
            <a:ext cx="238035" cy="2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268450"/>
            <a:ext cx="11340000" cy="2496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8557" y="1430454"/>
            <a:ext cx="22851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80" y="3764635"/>
            <a:ext cx="11340000" cy="2493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14080" y="3936626"/>
            <a:ext cx="228513" cy="21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2024-12-23T13:08:30Z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