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2575" y="3067050"/>
            <a:ext cx="90868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487805" y="1313815"/>
            <a:ext cx="9192305" cy="1748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4586" y="1523749"/>
            <a:ext cx="218992" cy="2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487805" y="3035935"/>
            <a:ext cx="8544605" cy="27387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24586" y="3207428"/>
            <a:ext cx="218992" cy="20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2771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5993" y="1443059"/>
            <a:ext cx="209471" cy="2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950690"/>
            <a:ext cx="11340000" cy="22587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60502" y="4141299"/>
            <a:ext cx="314206" cy="25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2064" y="4141299"/>
            <a:ext cx="323727" cy="25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3147" y="4141299"/>
            <a:ext cx="323727" cy="25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54708" y="4141299"/>
            <a:ext cx="323727" cy="25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16270" y="4141299"/>
            <a:ext cx="323726" cy="25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88540"/>
            <a:ext cx="11340000" cy="2785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5727" y="2198384"/>
            <a:ext cx="209471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87805" y="1556385"/>
            <a:ext cx="9336450" cy="3355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5190" y="3386297"/>
            <a:ext cx="2580302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8062" y="3910571"/>
            <a:ext cx="2361310" cy="266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8540" y="4434844"/>
            <a:ext cx="2085189" cy="27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2024-12-24T04:25:54Z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