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3057525"/>
            <a:ext cx="46005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5" y="1628495"/>
            <a:ext cx="11340000" cy="3421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931" y="2228877"/>
            <a:ext cx="10521158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331" y="2733961"/>
            <a:ext cx="695062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67" y="3725070"/>
            <a:ext cx="247557" cy="1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2750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8766" y="2872010"/>
            <a:ext cx="552241" cy="2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7657" y="2862458"/>
            <a:ext cx="285643" cy="2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0756" y="3349592"/>
            <a:ext cx="552241" cy="2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4635" y="3349592"/>
            <a:ext cx="561763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63023" y="3330489"/>
            <a:ext cx="276121" cy="2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814" y="3808070"/>
            <a:ext cx="304685" cy="2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4094200"/>
            <a:ext cx="11340000" cy="161580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221713" y="4285419"/>
            <a:ext cx="247556" cy="20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2132330"/>
            <a:ext cx="9768885" cy="24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2466" y="2275191"/>
            <a:ext cx="199949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91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9024" y="2685301"/>
            <a:ext cx="218992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988820"/>
            <a:ext cx="10488975" cy="2518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9470" y="2151380"/>
            <a:ext cx="349885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2318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917035"/>
            <a:ext cx="11340000" cy="9214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8413" y="4732865"/>
            <a:ext cx="5941359" cy="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3517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19736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161385"/>
            <a:ext cx="11340000" cy="29111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453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760" y="2330488"/>
            <a:ext cx="10502115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596" y="2826539"/>
            <a:ext cx="1494861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6644" y="3828180"/>
            <a:ext cx="199949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2024-12-24T04:53:23Z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