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67" r:id="rId4"/>
    <p:sldId id="365" r:id="rId5"/>
    <p:sldId id="363" r:id="rId6"/>
    <p:sldId id="361" r:id="rId7"/>
    <p:sldId id="360" r:id="rId8"/>
    <p:sldId id="358" r:id="rId9"/>
    <p:sldId id="357" r:id="rId10"/>
    <p:sldId id="355" r:id="rId11"/>
    <p:sldId id="353" r:id="rId12"/>
    <p:sldId id="351" r:id="rId13"/>
    <p:sldId id="349" r:id="rId14"/>
    <p:sldId id="348" r:id="rId15"/>
    <p:sldId id="347" r:id="rId16"/>
    <p:sldId id="344" r:id="rId17"/>
    <p:sldId id="343" r:id="rId18"/>
    <p:sldId id="342" r:id="rId19"/>
    <p:sldId id="340" r:id="rId20"/>
    <p:sldId id="339" r:id="rId21"/>
    <p:sldId id="336" r:id="rId22"/>
    <p:sldId id="335" r:id="rId23"/>
    <p:sldId id="410" r:id="rId24"/>
    <p:sldId id="332" r:id="rId25"/>
    <p:sldId id="331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65" r="37988"/>
          <a:stretch>
            <a:fillRect/>
          </a:stretch>
        </p:blipFill>
        <p:spPr>
          <a:xfrm>
            <a:off x="2580005" y="3069235"/>
            <a:ext cx="7032035" cy="626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595"/>
            <a:ext cx="11340000" cy="19157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50" y="3267430"/>
            <a:ext cx="11340000" cy="232913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7"/>
          <a:stretch>
            <a:fillRect/>
          </a:stretch>
        </p:blipFill>
        <p:spPr>
          <a:xfrm>
            <a:off x="571500" y="1439545"/>
            <a:ext cx="8975770" cy="2299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8180" y="1572876"/>
            <a:ext cx="228513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0"/>
          <a:stretch>
            <a:fillRect/>
          </a:stretch>
        </p:blipFill>
        <p:spPr>
          <a:xfrm>
            <a:off x="571500" y="3739515"/>
            <a:ext cx="11064285" cy="1397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2739" y="4284828"/>
            <a:ext cx="10444987" cy="28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661" y="4744274"/>
            <a:ext cx="5808060" cy="27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0340" y="3357245"/>
            <a:ext cx="13462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1225" y="3356610"/>
            <a:ext cx="12763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2115" y="3315335"/>
            <a:ext cx="13462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75790"/>
            <a:ext cx="11340000" cy="370624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95" y="1772640"/>
            <a:ext cx="11340000" cy="321421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50" y="1156055"/>
            <a:ext cx="11340000" cy="2279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30" y="3432530"/>
            <a:ext cx="11340000" cy="177596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30" y="5238470"/>
            <a:ext cx="11340000" cy="1441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132685"/>
            <a:ext cx="11340000" cy="23680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125" y="1890395"/>
            <a:ext cx="9912395" cy="2850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5694" y="2004514"/>
            <a:ext cx="266599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9750" y="3434502"/>
            <a:ext cx="218992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695325" y="1341120"/>
            <a:ext cx="9479960" cy="2850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4599" y="1464772"/>
            <a:ext cx="266599" cy="2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9461" y="1455239"/>
            <a:ext cx="228513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8151" y="2408564"/>
            <a:ext cx="228513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0" y="4179290"/>
            <a:ext cx="11340000" cy="18826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6320" y="5153025"/>
            <a:ext cx="1070864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835" y="5626735"/>
            <a:ext cx="655828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2595"/>
            <a:ext cx="11340000" cy="390354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340205"/>
            <a:ext cx="11340000" cy="18767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3184880"/>
            <a:ext cx="11340000" cy="141198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4596485"/>
            <a:ext cx="11340000" cy="14266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893185" y="1628775"/>
            <a:ext cx="4511720" cy="535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276195"/>
            <a:ext cx="11340000" cy="2387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8341" y="2868262"/>
            <a:ext cx="314205" cy="2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4513" y="3345736"/>
            <a:ext cx="599848" cy="2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1415" y="3355285"/>
            <a:ext cx="637934" cy="2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4236" y="3832759"/>
            <a:ext cx="590327" cy="2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14513" y="3832759"/>
            <a:ext cx="885491" cy="27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1112" y="4329331"/>
            <a:ext cx="609370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53656" y="4329331"/>
            <a:ext cx="609370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844395"/>
            <a:ext cx="11340000" cy="291221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769465"/>
            <a:ext cx="11340000" cy="331816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5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08170"/>
            <a:ext cx="11340000" cy="147081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105"/>
            <a:ext cx="11340000" cy="3756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963" y="1651446"/>
            <a:ext cx="266599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2800" y="2614295"/>
            <a:ext cx="26479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105"/>
            <a:ext cx="11340000" cy="938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09818" y="1699734"/>
            <a:ext cx="266599" cy="21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464790"/>
            <a:ext cx="11340000" cy="32681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58540" y="3541395"/>
            <a:ext cx="28003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150"/>
            <a:ext cx="11340000" cy="2818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8861" y="2527531"/>
            <a:ext cx="228513" cy="2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9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255211"/>
            <a:ext cx="10559244" cy="28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99" y="2723076"/>
            <a:ext cx="10835365" cy="28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642" y="3190940"/>
            <a:ext cx="4570277" cy="28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58590"/>
            <a:ext cx="11340000" cy="237389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1284" y="4688232"/>
            <a:ext cx="10559244" cy="29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599" y="5155385"/>
            <a:ext cx="10854408" cy="29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642" y="5632072"/>
            <a:ext cx="7521914" cy="28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0578" b="37607"/>
          <a:stretch>
            <a:fillRect/>
          </a:stretch>
        </p:blipFill>
        <p:spPr>
          <a:xfrm>
            <a:off x="407035" y="2996565"/>
            <a:ext cx="11339830" cy="503555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 bwMode="auto">
          <a:xfrm>
            <a:off x="6787515" y="2851785"/>
            <a:ext cx="629920" cy="579120"/>
            <a:chOff x="2195736" y="242888"/>
            <a:chExt cx="1656184" cy="809848"/>
          </a:xfrm>
        </p:grpSpPr>
        <p:sp>
          <p:nvSpPr>
            <p:cNvPr id="43" name="椭圆 42"/>
            <p:cNvSpPr/>
            <p:nvPr/>
          </p:nvSpPr>
          <p:spPr>
            <a:xfrm>
              <a:off x="2195736" y="508073"/>
              <a:ext cx="1656184" cy="54466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3275511" y="242888"/>
              <a:ext cx="401739" cy="271537"/>
            </a:xfrm>
            <a:custGeom>
              <a:avLst/>
              <a:gdLst>
                <a:gd name="connsiteX0" fmla="*/ 48877 w 401302"/>
                <a:gd name="connsiteY0" fmla="*/ 271462 h 271462"/>
                <a:gd name="connsiteX1" fmla="*/ 10777 w 401302"/>
                <a:gd name="connsiteY1" fmla="*/ 266700 h 271462"/>
                <a:gd name="connsiteX2" fmla="*/ 15540 w 401302"/>
                <a:gd name="connsiteY2" fmla="*/ 214312 h 271462"/>
                <a:gd name="connsiteX3" fmla="*/ 91740 w 401302"/>
                <a:gd name="connsiteY3" fmla="*/ 166687 h 271462"/>
                <a:gd name="connsiteX4" fmla="*/ 139365 w 401302"/>
                <a:gd name="connsiteY4" fmla="*/ 157162 h 271462"/>
                <a:gd name="connsiteX5" fmla="*/ 220327 w 401302"/>
                <a:gd name="connsiteY5" fmla="*/ 161925 h 271462"/>
                <a:gd name="connsiteX6" fmla="*/ 225090 w 401302"/>
                <a:gd name="connsiteY6" fmla="*/ 176212 h 271462"/>
                <a:gd name="connsiteX7" fmla="*/ 182227 w 401302"/>
                <a:gd name="connsiteY7" fmla="*/ 195262 h 271462"/>
                <a:gd name="connsiteX8" fmla="*/ 148890 w 401302"/>
                <a:gd name="connsiteY8" fmla="*/ 190500 h 271462"/>
                <a:gd name="connsiteX9" fmla="*/ 129840 w 401302"/>
                <a:gd name="connsiteY9" fmla="*/ 152400 h 271462"/>
                <a:gd name="connsiteX10" fmla="*/ 186990 w 401302"/>
                <a:gd name="connsiteY10" fmla="*/ 95250 h 271462"/>
                <a:gd name="connsiteX11" fmla="*/ 267952 w 401302"/>
                <a:gd name="connsiteY11" fmla="*/ 80962 h 271462"/>
                <a:gd name="connsiteX12" fmla="*/ 310815 w 401302"/>
                <a:gd name="connsiteY12" fmla="*/ 85725 h 271462"/>
                <a:gd name="connsiteX13" fmla="*/ 320340 w 401302"/>
                <a:gd name="connsiteY13" fmla="*/ 104775 h 271462"/>
                <a:gd name="connsiteX14" fmla="*/ 291765 w 401302"/>
                <a:gd name="connsiteY14" fmla="*/ 161925 h 271462"/>
                <a:gd name="connsiteX15" fmla="*/ 263190 w 401302"/>
                <a:gd name="connsiteY15" fmla="*/ 157162 h 271462"/>
                <a:gd name="connsiteX16" fmla="*/ 248902 w 401302"/>
                <a:gd name="connsiteY16" fmla="*/ 109537 h 271462"/>
                <a:gd name="connsiteX17" fmla="*/ 258427 w 401302"/>
                <a:gd name="connsiteY17" fmla="*/ 76200 h 271462"/>
                <a:gd name="connsiteX18" fmla="*/ 296527 w 401302"/>
                <a:gd name="connsiteY18" fmla="*/ 38100 h 271462"/>
                <a:gd name="connsiteX19" fmla="*/ 334627 w 401302"/>
                <a:gd name="connsiteY19" fmla="*/ 19050 h 271462"/>
                <a:gd name="connsiteX20" fmla="*/ 401302 w 401302"/>
                <a:gd name="connsiteY20" fmla="*/ 0 h 27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1302" h="271462">
                  <a:moveTo>
                    <a:pt x="48877" y="271462"/>
                  </a:moveTo>
                  <a:cubicBezTo>
                    <a:pt x="36177" y="269875"/>
                    <a:pt x="21262" y="274040"/>
                    <a:pt x="10777" y="266700"/>
                  </a:cubicBezTo>
                  <a:cubicBezTo>
                    <a:pt x="-10248" y="251982"/>
                    <a:pt x="3991" y="225861"/>
                    <a:pt x="15540" y="214312"/>
                  </a:cubicBezTo>
                  <a:cubicBezTo>
                    <a:pt x="27513" y="202339"/>
                    <a:pt x="78429" y="171591"/>
                    <a:pt x="91740" y="166687"/>
                  </a:cubicBezTo>
                  <a:cubicBezTo>
                    <a:pt x="106931" y="161090"/>
                    <a:pt x="123490" y="160337"/>
                    <a:pt x="139365" y="157162"/>
                  </a:cubicBezTo>
                  <a:cubicBezTo>
                    <a:pt x="166352" y="158750"/>
                    <a:pt x="193937" y="156061"/>
                    <a:pt x="220327" y="161925"/>
                  </a:cubicBezTo>
                  <a:cubicBezTo>
                    <a:pt x="225227" y="163014"/>
                    <a:pt x="227335" y="171722"/>
                    <a:pt x="225090" y="176212"/>
                  </a:cubicBezTo>
                  <a:cubicBezTo>
                    <a:pt x="217290" y="191812"/>
                    <a:pt x="195746" y="192558"/>
                    <a:pt x="182227" y="195262"/>
                  </a:cubicBezTo>
                  <a:cubicBezTo>
                    <a:pt x="171115" y="193675"/>
                    <a:pt x="158930" y="195520"/>
                    <a:pt x="148890" y="190500"/>
                  </a:cubicBezTo>
                  <a:cubicBezTo>
                    <a:pt x="135011" y="183561"/>
                    <a:pt x="132951" y="164846"/>
                    <a:pt x="129840" y="152400"/>
                  </a:cubicBezTo>
                  <a:cubicBezTo>
                    <a:pt x="145590" y="120899"/>
                    <a:pt x="145290" y="109685"/>
                    <a:pt x="186990" y="95250"/>
                  </a:cubicBezTo>
                  <a:cubicBezTo>
                    <a:pt x="212887" y="86286"/>
                    <a:pt x="267952" y="80962"/>
                    <a:pt x="267952" y="80962"/>
                  </a:cubicBezTo>
                  <a:cubicBezTo>
                    <a:pt x="282240" y="82550"/>
                    <a:pt x="297728" y="79776"/>
                    <a:pt x="310815" y="85725"/>
                  </a:cubicBezTo>
                  <a:cubicBezTo>
                    <a:pt x="317278" y="88663"/>
                    <a:pt x="320340" y="97675"/>
                    <a:pt x="320340" y="104775"/>
                  </a:cubicBezTo>
                  <a:cubicBezTo>
                    <a:pt x="320340" y="153903"/>
                    <a:pt x="320508" y="147554"/>
                    <a:pt x="291765" y="161925"/>
                  </a:cubicBezTo>
                  <a:cubicBezTo>
                    <a:pt x="282240" y="160337"/>
                    <a:pt x="271379" y="162280"/>
                    <a:pt x="263190" y="157162"/>
                  </a:cubicBezTo>
                  <a:cubicBezTo>
                    <a:pt x="252888" y="150723"/>
                    <a:pt x="250015" y="116214"/>
                    <a:pt x="248902" y="109537"/>
                  </a:cubicBezTo>
                  <a:cubicBezTo>
                    <a:pt x="252077" y="98425"/>
                    <a:pt x="252016" y="85816"/>
                    <a:pt x="258427" y="76200"/>
                  </a:cubicBezTo>
                  <a:cubicBezTo>
                    <a:pt x="268390" y="61256"/>
                    <a:pt x="282159" y="48876"/>
                    <a:pt x="296527" y="38100"/>
                  </a:cubicBezTo>
                  <a:cubicBezTo>
                    <a:pt x="307886" y="29581"/>
                    <a:pt x="321393" y="24196"/>
                    <a:pt x="334627" y="19050"/>
                  </a:cubicBezTo>
                  <a:cubicBezTo>
                    <a:pt x="354039" y="11501"/>
                    <a:pt x="379791" y="5377"/>
                    <a:pt x="401302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b="59422"/>
          <a:stretch>
            <a:fillRect/>
          </a:stretch>
        </p:blipFill>
        <p:spPr>
          <a:xfrm>
            <a:off x="407035" y="1844675"/>
            <a:ext cx="11339830" cy="936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62394" b="18844"/>
          <a:stretch>
            <a:fillRect/>
          </a:stretch>
        </p:blipFill>
        <p:spPr>
          <a:xfrm>
            <a:off x="407035" y="3787140"/>
            <a:ext cx="11339830" cy="43307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 bwMode="auto">
          <a:xfrm>
            <a:off x="3101975" y="3582670"/>
            <a:ext cx="346710" cy="579120"/>
            <a:chOff x="2195736" y="242888"/>
            <a:chExt cx="1656184" cy="809848"/>
          </a:xfrm>
        </p:grpSpPr>
        <p:sp>
          <p:nvSpPr>
            <p:cNvPr id="10" name="椭圆 9"/>
            <p:cNvSpPr/>
            <p:nvPr/>
          </p:nvSpPr>
          <p:spPr>
            <a:xfrm>
              <a:off x="2195736" y="508073"/>
              <a:ext cx="1656184" cy="54466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任意多边形: 形状 43"/>
            <p:cNvSpPr/>
            <p:nvPr/>
          </p:nvSpPr>
          <p:spPr>
            <a:xfrm>
              <a:off x="3275511" y="242888"/>
              <a:ext cx="401739" cy="271537"/>
            </a:xfrm>
            <a:custGeom>
              <a:avLst/>
              <a:gdLst>
                <a:gd name="connsiteX0" fmla="*/ 48877 w 401302"/>
                <a:gd name="connsiteY0" fmla="*/ 271462 h 271462"/>
                <a:gd name="connsiteX1" fmla="*/ 10777 w 401302"/>
                <a:gd name="connsiteY1" fmla="*/ 266700 h 271462"/>
                <a:gd name="connsiteX2" fmla="*/ 15540 w 401302"/>
                <a:gd name="connsiteY2" fmla="*/ 214312 h 271462"/>
                <a:gd name="connsiteX3" fmla="*/ 91740 w 401302"/>
                <a:gd name="connsiteY3" fmla="*/ 166687 h 271462"/>
                <a:gd name="connsiteX4" fmla="*/ 139365 w 401302"/>
                <a:gd name="connsiteY4" fmla="*/ 157162 h 271462"/>
                <a:gd name="connsiteX5" fmla="*/ 220327 w 401302"/>
                <a:gd name="connsiteY5" fmla="*/ 161925 h 271462"/>
                <a:gd name="connsiteX6" fmla="*/ 225090 w 401302"/>
                <a:gd name="connsiteY6" fmla="*/ 176212 h 271462"/>
                <a:gd name="connsiteX7" fmla="*/ 182227 w 401302"/>
                <a:gd name="connsiteY7" fmla="*/ 195262 h 271462"/>
                <a:gd name="connsiteX8" fmla="*/ 148890 w 401302"/>
                <a:gd name="connsiteY8" fmla="*/ 190500 h 271462"/>
                <a:gd name="connsiteX9" fmla="*/ 129840 w 401302"/>
                <a:gd name="connsiteY9" fmla="*/ 152400 h 271462"/>
                <a:gd name="connsiteX10" fmla="*/ 186990 w 401302"/>
                <a:gd name="connsiteY10" fmla="*/ 95250 h 271462"/>
                <a:gd name="connsiteX11" fmla="*/ 267952 w 401302"/>
                <a:gd name="connsiteY11" fmla="*/ 80962 h 271462"/>
                <a:gd name="connsiteX12" fmla="*/ 310815 w 401302"/>
                <a:gd name="connsiteY12" fmla="*/ 85725 h 271462"/>
                <a:gd name="connsiteX13" fmla="*/ 320340 w 401302"/>
                <a:gd name="connsiteY13" fmla="*/ 104775 h 271462"/>
                <a:gd name="connsiteX14" fmla="*/ 291765 w 401302"/>
                <a:gd name="connsiteY14" fmla="*/ 161925 h 271462"/>
                <a:gd name="connsiteX15" fmla="*/ 263190 w 401302"/>
                <a:gd name="connsiteY15" fmla="*/ 157162 h 271462"/>
                <a:gd name="connsiteX16" fmla="*/ 248902 w 401302"/>
                <a:gd name="connsiteY16" fmla="*/ 109537 h 271462"/>
                <a:gd name="connsiteX17" fmla="*/ 258427 w 401302"/>
                <a:gd name="connsiteY17" fmla="*/ 76200 h 271462"/>
                <a:gd name="connsiteX18" fmla="*/ 296527 w 401302"/>
                <a:gd name="connsiteY18" fmla="*/ 38100 h 271462"/>
                <a:gd name="connsiteX19" fmla="*/ 334627 w 401302"/>
                <a:gd name="connsiteY19" fmla="*/ 19050 h 271462"/>
                <a:gd name="connsiteX20" fmla="*/ 401302 w 401302"/>
                <a:gd name="connsiteY20" fmla="*/ 0 h 27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1302" h="271462">
                  <a:moveTo>
                    <a:pt x="48877" y="271462"/>
                  </a:moveTo>
                  <a:cubicBezTo>
                    <a:pt x="36177" y="269875"/>
                    <a:pt x="21262" y="274040"/>
                    <a:pt x="10777" y="266700"/>
                  </a:cubicBezTo>
                  <a:cubicBezTo>
                    <a:pt x="-10248" y="251982"/>
                    <a:pt x="3991" y="225861"/>
                    <a:pt x="15540" y="214312"/>
                  </a:cubicBezTo>
                  <a:cubicBezTo>
                    <a:pt x="27513" y="202339"/>
                    <a:pt x="78429" y="171591"/>
                    <a:pt x="91740" y="166687"/>
                  </a:cubicBezTo>
                  <a:cubicBezTo>
                    <a:pt x="106931" y="161090"/>
                    <a:pt x="123490" y="160337"/>
                    <a:pt x="139365" y="157162"/>
                  </a:cubicBezTo>
                  <a:cubicBezTo>
                    <a:pt x="166352" y="158750"/>
                    <a:pt x="193937" y="156061"/>
                    <a:pt x="220327" y="161925"/>
                  </a:cubicBezTo>
                  <a:cubicBezTo>
                    <a:pt x="225227" y="163014"/>
                    <a:pt x="227335" y="171722"/>
                    <a:pt x="225090" y="176212"/>
                  </a:cubicBezTo>
                  <a:cubicBezTo>
                    <a:pt x="217290" y="191812"/>
                    <a:pt x="195746" y="192558"/>
                    <a:pt x="182227" y="195262"/>
                  </a:cubicBezTo>
                  <a:cubicBezTo>
                    <a:pt x="171115" y="193675"/>
                    <a:pt x="158930" y="195520"/>
                    <a:pt x="148890" y="190500"/>
                  </a:cubicBezTo>
                  <a:cubicBezTo>
                    <a:pt x="135011" y="183561"/>
                    <a:pt x="132951" y="164846"/>
                    <a:pt x="129840" y="152400"/>
                  </a:cubicBezTo>
                  <a:cubicBezTo>
                    <a:pt x="145590" y="120899"/>
                    <a:pt x="145290" y="109685"/>
                    <a:pt x="186990" y="95250"/>
                  </a:cubicBezTo>
                  <a:cubicBezTo>
                    <a:pt x="212887" y="86286"/>
                    <a:pt x="267952" y="80962"/>
                    <a:pt x="267952" y="80962"/>
                  </a:cubicBezTo>
                  <a:cubicBezTo>
                    <a:pt x="282240" y="82550"/>
                    <a:pt x="297728" y="79776"/>
                    <a:pt x="310815" y="85725"/>
                  </a:cubicBezTo>
                  <a:cubicBezTo>
                    <a:pt x="317278" y="88663"/>
                    <a:pt x="320340" y="97675"/>
                    <a:pt x="320340" y="104775"/>
                  </a:cubicBezTo>
                  <a:cubicBezTo>
                    <a:pt x="320340" y="153903"/>
                    <a:pt x="320508" y="147554"/>
                    <a:pt x="291765" y="161925"/>
                  </a:cubicBezTo>
                  <a:cubicBezTo>
                    <a:pt x="282240" y="160337"/>
                    <a:pt x="271379" y="162280"/>
                    <a:pt x="263190" y="157162"/>
                  </a:cubicBezTo>
                  <a:cubicBezTo>
                    <a:pt x="252888" y="150723"/>
                    <a:pt x="250015" y="116214"/>
                    <a:pt x="248902" y="109537"/>
                  </a:cubicBezTo>
                  <a:cubicBezTo>
                    <a:pt x="252077" y="98425"/>
                    <a:pt x="252016" y="85816"/>
                    <a:pt x="258427" y="76200"/>
                  </a:cubicBezTo>
                  <a:cubicBezTo>
                    <a:pt x="268390" y="61256"/>
                    <a:pt x="282159" y="48876"/>
                    <a:pt x="296527" y="38100"/>
                  </a:cubicBezTo>
                  <a:cubicBezTo>
                    <a:pt x="307886" y="29581"/>
                    <a:pt x="321393" y="24196"/>
                    <a:pt x="334627" y="19050"/>
                  </a:cubicBezTo>
                  <a:cubicBezTo>
                    <a:pt x="354039" y="11501"/>
                    <a:pt x="379791" y="5377"/>
                    <a:pt x="401302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t="81596" r="35396"/>
          <a:stretch>
            <a:fillRect/>
          </a:stretch>
        </p:blipFill>
        <p:spPr>
          <a:xfrm>
            <a:off x="407035" y="4589145"/>
            <a:ext cx="7325995" cy="42481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 bwMode="auto">
          <a:xfrm>
            <a:off x="2361565" y="4211053"/>
            <a:ext cx="617213" cy="821322"/>
            <a:chOff x="1691680" y="2494891"/>
            <a:chExt cx="1703612" cy="862101"/>
          </a:xfrm>
        </p:grpSpPr>
        <p:sp>
          <p:nvSpPr>
            <p:cNvPr id="17" name="椭圆 16"/>
            <p:cNvSpPr/>
            <p:nvPr/>
          </p:nvSpPr>
          <p:spPr>
            <a:xfrm>
              <a:off x="1691680" y="2896570"/>
              <a:ext cx="936865" cy="46042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grpSp>
          <p:nvGrpSpPr>
            <p:cNvPr id="18" name="组合 54"/>
            <p:cNvGrpSpPr/>
            <p:nvPr/>
          </p:nvGrpSpPr>
          <p:grpSpPr bwMode="auto">
            <a:xfrm>
              <a:off x="2299849" y="2494891"/>
              <a:ext cx="1095443" cy="400091"/>
              <a:chOff x="1521314" y="4869416"/>
              <a:chExt cx="1095443" cy="40009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659778" y="4869416"/>
                <a:ext cx="956979" cy="333264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V="1">
                <a:off x="1521314" y="5112329"/>
                <a:ext cx="169906" cy="15717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文本框 57"/>
          <p:cNvSpPr txBox="1">
            <a:spLocks noChangeArrowheads="1"/>
          </p:cNvSpPr>
          <p:nvPr/>
        </p:nvSpPr>
        <p:spPr bwMode="auto">
          <a:xfrm>
            <a:off x="2591435" y="4192905"/>
            <a:ext cx="41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>
                <a:solidFill>
                  <a:srgbClr val="FF0000"/>
                </a:solidFill>
              </a:rPr>
              <a:t>为</a:t>
            </a:r>
            <a:endParaRPr lang="zh-CN" altLang="en-US" sz="1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54605"/>
            <a:ext cx="11340000" cy="23474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622935" y="1224280"/>
            <a:ext cx="10920140" cy="340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615" y="1838325"/>
            <a:ext cx="36957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405" y="3287395"/>
            <a:ext cx="41402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622935" y="4627245"/>
            <a:ext cx="10775995" cy="14528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39305" y="4735830"/>
            <a:ext cx="36957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838835" y="1271270"/>
            <a:ext cx="10055905" cy="238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9955" y="1414145"/>
            <a:ext cx="37020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6"/>
          <a:stretch>
            <a:fillRect/>
          </a:stretch>
        </p:blipFill>
        <p:spPr>
          <a:xfrm>
            <a:off x="848995" y="3661410"/>
            <a:ext cx="10549935" cy="2430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37211" y="3832732"/>
            <a:ext cx="228513" cy="2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4" r="30955" b="97523"/>
          <a:stretch>
            <a:fillRect/>
          </a:stretch>
        </p:blipFill>
        <p:spPr>
          <a:xfrm>
            <a:off x="7452360" y="6093460"/>
            <a:ext cx="1223600" cy="71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" r="6238"/>
          <a:stretch>
            <a:fillRect/>
          </a:stretch>
        </p:blipFill>
        <p:spPr>
          <a:xfrm>
            <a:off x="767080" y="1917345"/>
            <a:ext cx="10632485" cy="2786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4717" y="1962901"/>
            <a:ext cx="257078" cy="2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2223" y="3414246"/>
            <a:ext cx="266599" cy="2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595"/>
            <a:ext cx="11340000" cy="2270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817" y="1536636"/>
            <a:ext cx="266599" cy="2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802640" y="3731260"/>
            <a:ext cx="10775995" cy="183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063115" y="2050415"/>
            <a:ext cx="8112170" cy="227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2213" y="2183670"/>
            <a:ext cx="228513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40205"/>
            <a:ext cx="11340000" cy="2285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0656" y="1902049"/>
            <a:ext cx="1523424" cy="28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7230" y="1902049"/>
            <a:ext cx="1190176" cy="28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820" y="2397234"/>
            <a:ext cx="266599" cy="19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6374" y="2825759"/>
            <a:ext cx="2066146" cy="27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7104" y="2816236"/>
            <a:ext cx="2066146" cy="28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596360"/>
            <a:ext cx="11340000" cy="18429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835014" y="3720495"/>
            <a:ext cx="2085188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72394" y="3710946"/>
            <a:ext cx="904534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6298" y="4159743"/>
            <a:ext cx="1190176" cy="2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05996" y="4627637"/>
            <a:ext cx="1466297" cy="26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2419" y="5076434"/>
            <a:ext cx="1494861" cy="26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412595"/>
            <a:ext cx="11340000" cy="22825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44550" y="3644265"/>
            <a:ext cx="10632485" cy="231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2335" y="3717290"/>
            <a:ext cx="42418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565" y="4196715"/>
            <a:ext cx="884110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8938" y="4653638"/>
            <a:ext cx="9283376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3565" y="5111115"/>
            <a:ext cx="552894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67981" y="5568041"/>
            <a:ext cx="8017026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2024-12-23T13:10:31Z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