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9" r:id="rId4"/>
    <p:sldId id="337" r:id="rId5"/>
    <p:sldId id="335" r:id="rId6"/>
    <p:sldId id="334" r:id="rId7"/>
    <p:sldId id="333" r:id="rId8"/>
    <p:sldId id="331" r:id="rId9"/>
    <p:sldId id="330" r:id="rId10"/>
    <p:sldId id="328" r:id="rId11"/>
    <p:sldId id="326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0385"/>
            <a:ext cx="11340000" cy="12853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360045" y="1224280"/>
            <a:ext cx="6311945" cy="11855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/>
          <a:stretch>
            <a:fillRect/>
          </a:stretch>
        </p:blipFill>
        <p:spPr>
          <a:xfrm>
            <a:off x="4511675" y="2493010"/>
            <a:ext cx="3215685" cy="37992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95755"/>
            <a:ext cx="11340000" cy="25993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817975"/>
            <a:ext cx="11340000" cy="25964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911225" y="1412875"/>
            <a:ext cx="10415905" cy="2099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214755" y="3617595"/>
            <a:ext cx="10055905" cy="19424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838835" y="1412875"/>
            <a:ext cx="10415950" cy="35674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2708630"/>
            <a:ext cx="11340000" cy="122826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2204440"/>
            <a:ext cx="11340000" cy="208518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595" y="3744315"/>
            <a:ext cx="11340000" cy="17852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700885"/>
            <a:ext cx="11340000" cy="20280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556105"/>
            <a:ext cx="11340000" cy="22251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95" y="3708120"/>
            <a:ext cx="11340000" cy="157103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340205"/>
            <a:ext cx="11340000" cy="26964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3995140"/>
            <a:ext cx="11340000" cy="157103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2024-12-23T14:06:42Z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