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6" r:id="rId4"/>
    <p:sldId id="335" r:id="rId5"/>
    <p:sldId id="334" r:id="rId6"/>
    <p:sldId id="333" r:id="rId7"/>
    <p:sldId id="331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64030"/>
            <a:ext cx="11340000" cy="3928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869795"/>
            <a:ext cx="11340000" cy="3159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6930" y="3702685"/>
            <a:ext cx="944118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770" y="4131945"/>
            <a:ext cx="988504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0285" y="4571116"/>
            <a:ext cx="4436977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4440"/>
            <a:ext cx="11340000" cy="223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3435" y="2966858"/>
            <a:ext cx="218992" cy="19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383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0134" y="3003565"/>
            <a:ext cx="218992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993" y="3003565"/>
            <a:ext cx="247556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3333" y="3527821"/>
            <a:ext cx="209471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3358" y="3527821"/>
            <a:ext cx="199949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940" y="4118802"/>
            <a:ext cx="199949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300325"/>
            <a:ext cx="11340000" cy="224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2225" y="3091741"/>
            <a:ext cx="199949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21659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448405"/>
            <a:ext cx="11340000" cy="2558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0554" y="3629796"/>
            <a:ext cx="247556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3401" y="3629796"/>
            <a:ext cx="209471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5919" y="4641771"/>
            <a:ext cx="2551738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8463" y="5682386"/>
            <a:ext cx="7236272" cy="26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2"/>
          <a:stretch>
            <a:fillRect/>
          </a:stretch>
        </p:blipFill>
        <p:spPr>
          <a:xfrm>
            <a:off x="5279390" y="1771015"/>
            <a:ext cx="1919650" cy="472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2372080"/>
            <a:ext cx="11340000" cy="1882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2032" y="3031565"/>
            <a:ext cx="247556" cy="20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2833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7347" y="1510624"/>
            <a:ext cx="218992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2032" y="2951309"/>
            <a:ext cx="209471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4094200"/>
            <a:ext cx="11340000" cy="22701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02485" y="4284967"/>
            <a:ext cx="247556" cy="1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98040"/>
            <a:ext cx="11340000" cy="32716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2085060"/>
            <a:ext cx="11340000" cy="2617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1083" y="2199687"/>
            <a:ext cx="209471" cy="2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985" y="4348958"/>
            <a:ext cx="6817329" cy="25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