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30" r:id="rId5"/>
    <p:sldId id="329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3152775"/>
            <a:ext cx="33337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88540"/>
            <a:ext cx="11340000" cy="24765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3522345"/>
            <a:ext cx="8460000" cy="94694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92035" y="36449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7440" y="413766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1990" y="413766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86410" y="4457065"/>
            <a:ext cx="11153775" cy="33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5" y="3284855"/>
            <a:ext cx="6953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16150"/>
            <a:ext cx="11340000" cy="330488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904941" y="3878125"/>
            <a:ext cx="1199697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43027" y="4335285"/>
            <a:ext cx="1142569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14311" y="4792444"/>
            <a:ext cx="580806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0" y="2430780"/>
            <a:ext cx="1663200" cy="8457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955" y="2430780"/>
            <a:ext cx="1663200" cy="8457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430780"/>
            <a:ext cx="1663200" cy="8457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960" y="2423160"/>
            <a:ext cx="1663200" cy="845771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496570" y="1910715"/>
            <a:ext cx="11143615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484350"/>
            <a:ext cx="11340000" cy="1896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4203" y="2561350"/>
            <a:ext cx="1180654" cy="2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5236" y="3037899"/>
            <a:ext cx="333249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1432" y="3018837"/>
            <a:ext cx="323727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3349980"/>
            <a:ext cx="11340000" cy="317062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455295" y="1484630"/>
            <a:ext cx="1111313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88950" y="6518910"/>
            <a:ext cx="1111313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1513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8422" y="1589085"/>
            <a:ext cx="866448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319" y="1589085"/>
            <a:ext cx="875969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5652" y="2046113"/>
            <a:ext cx="3818086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8649" y="2503140"/>
            <a:ext cx="866448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81045"/>
            <a:ext cx="11340000" cy="201377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980025"/>
            <a:ext cx="11340000" cy="141392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490855" y="1484630"/>
            <a:ext cx="11149965" cy="3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2024-12-23T15:11:19Z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