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985"/>
            <a:ext cx="11340000" cy="3632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2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8413" y="3218111"/>
            <a:ext cx="295163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375" y="3723794"/>
            <a:ext cx="54272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188" y="3742877"/>
            <a:ext cx="580806" cy="2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 b="87977"/>
          <a:stretch>
            <a:fillRect/>
          </a:stretch>
        </p:blipFill>
        <p:spPr>
          <a:xfrm>
            <a:off x="685800" y="5107305"/>
            <a:ext cx="6456090" cy="4771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45375" y="4480560"/>
            <a:ext cx="51054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4740" y="4490085"/>
            <a:ext cx="60134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31" r="11317"/>
          <a:stretch>
            <a:fillRect/>
          </a:stretch>
        </p:blipFill>
        <p:spPr>
          <a:xfrm>
            <a:off x="1055370" y="1772565"/>
            <a:ext cx="10056540" cy="3419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722" y="3379455"/>
            <a:ext cx="199949" cy="2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282" y="3885087"/>
            <a:ext cx="218992" cy="2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9204" y="4390719"/>
            <a:ext cx="199949" cy="2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4393" y="4896351"/>
            <a:ext cx="247556" cy="2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0503" y="1938571"/>
            <a:ext cx="199949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623570" y="4263390"/>
            <a:ext cx="8544605" cy="201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068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2352" y="2406112"/>
            <a:ext cx="218992" cy="1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916430"/>
            <a:ext cx="10704875" cy="26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8501" y="2116630"/>
            <a:ext cx="199949" cy="2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22445"/>
            <a:ext cx="11340000" cy="201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88540"/>
            <a:ext cx="11340000" cy="299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8839" y="2131361"/>
            <a:ext cx="2218488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7756" y="2131361"/>
            <a:ext cx="1390125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645" y="2626475"/>
            <a:ext cx="1866196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4456" y="3150154"/>
            <a:ext cx="218992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55520"/>
            <a:ext cx="11340000" cy="2993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0208" y="2117610"/>
            <a:ext cx="209471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447" y="4587109"/>
            <a:ext cx="1513904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1241" y="4587109"/>
            <a:ext cx="1656725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5900" y="4596644"/>
            <a:ext cx="561763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8596" y="4587109"/>
            <a:ext cx="1647204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2024-12-24T04:53:01Z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