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8" r:id="rId4"/>
    <p:sldId id="336" r:id="rId5"/>
    <p:sldId id="334" r:id="rId6"/>
    <p:sldId id="333" r:id="rId7"/>
    <p:sldId id="330" r:id="rId8"/>
    <p:sldId id="328" r:id="rId9"/>
    <p:sldId id="327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4425" y="3114675"/>
            <a:ext cx="23431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221105" y="1583055"/>
            <a:ext cx="8976405" cy="1605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3150" y="1792969"/>
            <a:ext cx="218992" cy="1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21105" y="3161665"/>
            <a:ext cx="9768885" cy="2019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95367" y="3323292"/>
            <a:ext cx="228513" cy="2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15" y="1223365"/>
            <a:ext cx="11340000" cy="2529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2382" y="1404703"/>
            <a:ext cx="247556" cy="2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15" y="3701135"/>
            <a:ext cx="11340000" cy="30045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7722" y="3863287"/>
            <a:ext cx="218992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654530"/>
            <a:ext cx="11340000" cy="3557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1562" y="2341220"/>
            <a:ext cx="199949" cy="2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9572" y="3838586"/>
            <a:ext cx="228513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439265"/>
            <a:ext cx="11340000" cy="2003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463" y="3079867"/>
            <a:ext cx="9930831" cy="2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575310" y="3448685"/>
            <a:ext cx="9624740" cy="910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49219" y="3601790"/>
            <a:ext cx="209471" cy="19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881380" y="4381500"/>
            <a:ext cx="8688750" cy="1461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49350" y="1224280"/>
            <a:ext cx="9840640" cy="192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4116" y="1893680"/>
            <a:ext cx="1028312" cy="20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149350" y="3089910"/>
            <a:ext cx="8832260" cy="2812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05980" y="4147816"/>
            <a:ext cx="1104483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4493" y="4147816"/>
            <a:ext cx="818841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5980" y="4614944"/>
            <a:ext cx="1371083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3058" y="4634010"/>
            <a:ext cx="514156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6458" y="5091605"/>
            <a:ext cx="856926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14493" y="5091605"/>
            <a:ext cx="561763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25022" y="5568266"/>
            <a:ext cx="1361561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14493" y="5568266"/>
            <a:ext cx="552241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303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66" y="2318280"/>
            <a:ext cx="10540201" cy="25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9" y="2786147"/>
            <a:ext cx="5760453" cy="25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187" y="3721882"/>
            <a:ext cx="10530680" cy="26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205" y="4189730"/>
            <a:ext cx="1095756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152" y="4657617"/>
            <a:ext cx="8416926" cy="25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228570"/>
            <a:ext cx="11340000" cy="2379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3384" y="2792419"/>
            <a:ext cx="8645440" cy="26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0305" y="3260725"/>
            <a:ext cx="840803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3384" y="3728983"/>
            <a:ext cx="8645440" cy="25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0008" y="4206822"/>
            <a:ext cx="4551234" cy="25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985"/>
            <a:ext cx="11340000" cy="10415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4631055" y="2675255"/>
            <a:ext cx="2855640" cy="3351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2330" y="3569970"/>
            <a:ext cx="349250" cy="230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