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6" r:id="rId4"/>
    <p:sldId id="334" r:id="rId5"/>
    <p:sldId id="332" r:id="rId6"/>
    <p:sldId id="330" r:id="rId7"/>
    <p:sldId id="328" r:id="rId8"/>
    <p:sldId id="327" r:id="rId9"/>
    <p:sldId id="326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495"/>
            <a:ext cx="11340000" cy="330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0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91939" y="3081721"/>
            <a:ext cx="561763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66952" y="3072194"/>
            <a:ext cx="552241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4156" y="3529480"/>
            <a:ext cx="1123526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420" y="3977238"/>
            <a:ext cx="552241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76977" y="3967711"/>
            <a:ext cx="571284" cy="26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7430" y="3977238"/>
            <a:ext cx="571284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78690" y="4424997"/>
            <a:ext cx="580806" cy="26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0515" y="3457575"/>
            <a:ext cx="1143000" cy="381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040370" y="356870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B0086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B0086"/>
              </a:solidFill>
              <a:cs typeface="Arial" panose="020B0604020202020204" pitchFamily="34" charset="0"/>
            </a:endParaRPr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5301615"/>
            <a:ext cx="10992530" cy="133096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8072342" y="6287689"/>
            <a:ext cx="1094962" cy="24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24000"/>
            <a:ext cx="11340000" cy="2416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6045" y="1415027"/>
            <a:ext cx="218992" cy="21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558260"/>
            <a:ext cx="11340000" cy="2845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79799" y="4245835"/>
            <a:ext cx="257078" cy="20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17700"/>
            <a:ext cx="11340000" cy="276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0060" y="1779932"/>
            <a:ext cx="218992" cy="2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416145"/>
            <a:ext cx="11340000" cy="1512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58876" y="4607537"/>
            <a:ext cx="257078" cy="20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360045" y="1224280"/>
            <a:ext cx="9552350" cy="2632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47"/>
          <a:stretch>
            <a:fillRect/>
          </a:stretch>
        </p:blipFill>
        <p:spPr>
          <a:xfrm>
            <a:off x="369570" y="3836035"/>
            <a:ext cx="9542825" cy="17418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740" y="2781300"/>
            <a:ext cx="1784350" cy="2211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205075"/>
            <a:ext cx="11340000" cy="2241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62785"/>
            <a:ext cx="11340000" cy="3531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318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01595" y="1467455"/>
            <a:ext cx="238035" cy="1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0537" y="2354575"/>
            <a:ext cx="199949" cy="2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4719" y="3222617"/>
            <a:ext cx="847405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066" y="3661407"/>
            <a:ext cx="304685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4452975"/>
            <a:ext cx="11340000" cy="188459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04240" y="5309235"/>
            <a:ext cx="1078674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630" y="5859250"/>
            <a:ext cx="6760201" cy="25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2024-12-24T04:39:06Z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