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870" y="2252345"/>
            <a:ext cx="9191625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59560" y="1700530"/>
            <a:ext cx="9120550" cy="3114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1404" y="1909760"/>
            <a:ext cx="228513" cy="19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1404" y="3442999"/>
            <a:ext cx="218992" cy="19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381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7390" y="1934555"/>
            <a:ext cx="218992" cy="2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132685"/>
            <a:ext cx="11340000" cy="248379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5030"/>
            <a:ext cx="11340000" cy="3327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5022" y="1978521"/>
            <a:ext cx="571284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7667" y="1988056"/>
            <a:ext cx="561763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6911" y="1997591"/>
            <a:ext cx="847405" cy="2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8951" y="2445741"/>
            <a:ext cx="2285138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9556" y="2941567"/>
            <a:ext cx="247556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88540"/>
            <a:ext cx="11340000" cy="2438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5741" y="2102839"/>
            <a:ext cx="218992" cy="19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6723" y="3474436"/>
            <a:ext cx="10511637" cy="25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9645" y="3941160"/>
            <a:ext cx="8559748" cy="25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