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64" r:id="rId4"/>
    <p:sldId id="362" r:id="rId5"/>
    <p:sldId id="361" r:id="rId6"/>
    <p:sldId id="359" r:id="rId7"/>
    <p:sldId id="357" r:id="rId8"/>
    <p:sldId id="355" r:id="rId9"/>
    <p:sldId id="353" r:id="rId10"/>
    <p:sldId id="352" r:id="rId11"/>
    <p:sldId id="350" r:id="rId12"/>
    <p:sldId id="349" r:id="rId13"/>
    <p:sldId id="348" r:id="rId14"/>
    <p:sldId id="347" r:id="rId15"/>
    <p:sldId id="346" r:id="rId16"/>
    <p:sldId id="344" r:id="rId17"/>
    <p:sldId id="343" r:id="rId18"/>
    <p:sldId id="341" r:id="rId19"/>
    <p:sldId id="340" r:id="rId20"/>
    <p:sldId id="339" r:id="rId21"/>
    <p:sldId id="337" r:id="rId22"/>
    <p:sldId id="335" r:id="rId23"/>
    <p:sldId id="333" r:id="rId24"/>
    <p:sldId id="332" r:id="rId25"/>
    <p:sldId id="330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67305" y="3090545"/>
            <a:ext cx="703203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37947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03630" y="2046605"/>
            <a:ext cx="9984150" cy="2600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2185" y="2090420"/>
            <a:ext cx="36449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9554" y="3256037"/>
            <a:ext cx="238035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631315" y="1628775"/>
            <a:ext cx="8904015" cy="3232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8499" y="1819223"/>
            <a:ext cx="218992" cy="2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2320" y="3402330"/>
            <a:ext cx="42735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150"/>
            <a:ext cx="11340000" cy="26533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268450"/>
            <a:ext cx="11340000" cy="27357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622935" y="3977640"/>
            <a:ext cx="11208430" cy="22148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603730"/>
            <a:ext cx="11340000" cy="36505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077595" y="1224280"/>
            <a:ext cx="9984150" cy="2791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6567" y="1481247"/>
            <a:ext cx="238035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6542" y="2557875"/>
            <a:ext cx="257078" cy="2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077595" y="3933190"/>
            <a:ext cx="10055905" cy="21475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81076" y="4085613"/>
            <a:ext cx="228513" cy="2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3570" y="5164081"/>
            <a:ext cx="218992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564485"/>
            <a:ext cx="11340000" cy="1617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29" y="3225047"/>
            <a:ext cx="10521158" cy="27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44" y="3761155"/>
            <a:ext cx="3703828" cy="28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628495"/>
            <a:ext cx="11340000" cy="332698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250"/>
            <a:ext cx="11340000" cy="26621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6130"/>
            <a:ext cx="11340000" cy="1044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63340" y="1915160"/>
            <a:ext cx="4511720" cy="529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90825"/>
            <a:ext cx="11340000" cy="14708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11077" y="3082972"/>
            <a:ext cx="590327" cy="27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6871" y="3073421"/>
            <a:ext cx="609370" cy="28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71128" y="3092522"/>
            <a:ext cx="637934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0196" y="3570060"/>
            <a:ext cx="637934" cy="26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8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65" y="3284575"/>
            <a:ext cx="11340000" cy="254451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348585"/>
            <a:ext cx="11340000" cy="205914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700250"/>
            <a:ext cx="11340000" cy="243567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078325"/>
            <a:ext cx="11340000" cy="161789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28495"/>
            <a:ext cx="11340000" cy="1388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8540" y="2231753"/>
            <a:ext cx="218992" cy="22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001" y="2231753"/>
            <a:ext cx="266599" cy="22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9"/>
          <a:stretch>
            <a:fillRect/>
          </a:stretch>
        </p:blipFill>
        <p:spPr>
          <a:xfrm>
            <a:off x="526415" y="3000375"/>
            <a:ext cx="8280445" cy="26181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48536" y="3229413"/>
            <a:ext cx="228513" cy="2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27125" y="1355090"/>
            <a:ext cx="9984150" cy="2541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6425" y="1498131"/>
            <a:ext cx="238035" cy="2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27125" y="3827145"/>
            <a:ext cx="9984150" cy="2106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44561" y="4027002"/>
            <a:ext cx="257078" cy="2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250"/>
            <a:ext cx="11340000" cy="3527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2941" y="2310329"/>
            <a:ext cx="218992" cy="2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8450"/>
            <a:ext cx="11340000" cy="3015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274" y="2823746"/>
            <a:ext cx="10568765" cy="2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632" y="3329455"/>
            <a:ext cx="10835365" cy="2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110" y="3844707"/>
            <a:ext cx="742670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00575"/>
            <a:ext cx="11340000" cy="14531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1284" y="4855073"/>
            <a:ext cx="10540201" cy="28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5352209"/>
            <a:ext cx="5598589" cy="28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556105"/>
            <a:ext cx="11340000" cy="35887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0250"/>
            <a:ext cx="11340000" cy="3391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4182" y="2309994"/>
            <a:ext cx="218992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4661" y="3777192"/>
            <a:ext cx="228513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0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1376646"/>
            <a:ext cx="266599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06215"/>
            <a:ext cx="11340000" cy="29328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38207" y="3839524"/>
            <a:ext cx="257078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622935" y="1268730"/>
            <a:ext cx="10920140" cy="2418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4678" y="1402253"/>
            <a:ext cx="238035" cy="2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622935" y="3677920"/>
            <a:ext cx="10488340" cy="2429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06920" y="3830097"/>
            <a:ext cx="209471" cy="2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0" y="1224000"/>
            <a:ext cx="11340000" cy="2332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2509" y="1348284"/>
            <a:ext cx="257078" cy="21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25" y="3588105"/>
            <a:ext cx="11340000" cy="24150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66384" y="3779020"/>
            <a:ext cx="266599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412595"/>
            <a:ext cx="11340000" cy="1920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107" y="1565501"/>
            <a:ext cx="228513" cy="22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3333470"/>
            <a:ext cx="11340000" cy="28739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48417" y="3963644"/>
            <a:ext cx="218992" cy="2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250"/>
            <a:ext cx="11340000" cy="3356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2815" y="2291434"/>
            <a:ext cx="2113753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725" y="2796802"/>
            <a:ext cx="266599" cy="2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0649" y="2768196"/>
            <a:ext cx="2123274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4805" y="2777732"/>
            <a:ext cx="1542468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00145" y="3731256"/>
            <a:ext cx="1513903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5964" y="4198483"/>
            <a:ext cx="1513904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00699" y="4198483"/>
            <a:ext cx="2466045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06543" y="4684780"/>
            <a:ext cx="1428211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86946" y="4684780"/>
            <a:ext cx="1513904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350"/>
            <a:ext cx="11340000" cy="2838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257" y="3008471"/>
            <a:ext cx="8778740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0135" y="3419475"/>
            <a:ext cx="917829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3614" y="3970573"/>
            <a:ext cx="6341259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814070" y="4347845"/>
            <a:ext cx="10775995" cy="14738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18307" y="4471973"/>
            <a:ext cx="8788261" cy="2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3143" y="4950466"/>
            <a:ext cx="9083424" cy="2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3143" y="5428959"/>
            <a:ext cx="5170125" cy="2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2024-12-23T11:53:24Z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