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66" r:id="rId4"/>
    <p:sldId id="364" r:id="rId5"/>
    <p:sldId id="362" r:id="rId6"/>
    <p:sldId id="360" r:id="rId7"/>
    <p:sldId id="358" r:id="rId8"/>
    <p:sldId id="357" r:id="rId9"/>
    <p:sldId id="355" r:id="rId10"/>
    <p:sldId id="354" r:id="rId11"/>
    <p:sldId id="353" r:id="rId12"/>
    <p:sldId id="350" r:id="rId13"/>
    <p:sldId id="349" r:id="rId14"/>
    <p:sldId id="348" r:id="rId15"/>
    <p:sldId id="346" r:id="rId16"/>
    <p:sldId id="345" r:id="rId17"/>
    <p:sldId id="343" r:id="rId18"/>
    <p:sldId id="342" r:id="rId19"/>
    <p:sldId id="340" r:id="rId20"/>
    <p:sldId id="338" r:id="rId21"/>
    <p:sldId id="336" r:id="rId22"/>
    <p:sldId id="335" r:id="rId23"/>
    <p:sldId id="334" r:id="rId24"/>
    <p:sldId id="333" r:id="rId25"/>
    <p:sldId id="332" r:id="rId26"/>
    <p:sldId id="330" r:id="rId27"/>
    <p:sldId id="329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24371"/>
          <a:stretch>
            <a:fillRect/>
          </a:stretch>
        </p:blipFill>
        <p:spPr>
          <a:xfrm>
            <a:off x="2567305" y="3154680"/>
            <a:ext cx="7032035" cy="548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0"/>
          <a:stretch>
            <a:fillRect/>
          </a:stretch>
        </p:blipFill>
        <p:spPr>
          <a:xfrm>
            <a:off x="551180" y="1628775"/>
            <a:ext cx="11064285" cy="1558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5240" y="2298018"/>
            <a:ext cx="1989974" cy="26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5971" y="2288453"/>
            <a:ext cx="2094710" cy="27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38993" y="2288453"/>
            <a:ext cx="552241" cy="27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820" y="2833636"/>
            <a:ext cx="1437732" cy="25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7180" y="2814507"/>
            <a:ext cx="2056624" cy="28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15265" y="2824071"/>
            <a:ext cx="923576" cy="26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7"/>
          <a:stretch>
            <a:fillRect/>
          </a:stretch>
        </p:blipFill>
        <p:spPr>
          <a:xfrm>
            <a:off x="834390" y="3206750"/>
            <a:ext cx="10781075" cy="1016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96259" y="3359847"/>
            <a:ext cx="1218740" cy="23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19584" y="3331089"/>
            <a:ext cx="2075667" cy="27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55604" y="3331089"/>
            <a:ext cx="561763" cy="26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6259" y="3858326"/>
            <a:ext cx="1494861" cy="27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24269" y="3867912"/>
            <a:ext cx="2056624" cy="26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70" y="4218025"/>
            <a:ext cx="11340000" cy="113225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458712" y="4390742"/>
            <a:ext cx="1485340" cy="27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96244" y="4400337"/>
            <a:ext cx="1513904" cy="26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87290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276195"/>
            <a:ext cx="11340000" cy="226451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8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1970" y="1941195"/>
            <a:ext cx="31623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7909" y="2486002"/>
            <a:ext cx="266599" cy="21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473" y="3021397"/>
            <a:ext cx="218992" cy="21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469995"/>
            <a:ext cx="11340000" cy="26419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6998" y="4652666"/>
            <a:ext cx="8312191" cy="2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2439" y="5224926"/>
            <a:ext cx="228513" cy="2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995680" y="2348865"/>
            <a:ext cx="10200050" cy="16897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21774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304895"/>
            <a:ext cx="11340000" cy="220645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70710"/>
            <a:ext cx="11340000" cy="371612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51"/>
          <a:stretch>
            <a:fillRect/>
          </a:stretch>
        </p:blipFill>
        <p:spPr>
          <a:xfrm>
            <a:off x="1754505" y="1512570"/>
            <a:ext cx="8759870" cy="1550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8590" y="1646268"/>
            <a:ext cx="238035" cy="22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98"/>
          <a:stretch>
            <a:fillRect/>
          </a:stretch>
        </p:blipFill>
        <p:spPr>
          <a:xfrm>
            <a:off x="1703070" y="2997200"/>
            <a:ext cx="8811305" cy="2700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20707" y="3168651"/>
            <a:ext cx="228513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6"/>
          <a:stretch>
            <a:fillRect/>
          </a:stretch>
        </p:blipFill>
        <p:spPr>
          <a:xfrm>
            <a:off x="695325" y="1348105"/>
            <a:ext cx="9119915" cy="2595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0947" y="1471873"/>
            <a:ext cx="238035" cy="2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880840"/>
            <a:ext cx="11340000" cy="16170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85607" y="4560212"/>
            <a:ext cx="10378337" cy="28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400" y="5086486"/>
            <a:ext cx="2637430" cy="28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3110"/>
            <a:ext cx="11340000" cy="26593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8"/>
          <a:stretch>
            <a:fillRect/>
          </a:stretch>
        </p:blipFill>
        <p:spPr>
          <a:xfrm>
            <a:off x="360045" y="4403090"/>
            <a:ext cx="6095410" cy="4787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844290" y="1772920"/>
            <a:ext cx="4511720" cy="5372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420340"/>
            <a:ext cx="11340000" cy="20554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25327" y="3051325"/>
            <a:ext cx="609370" cy="27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350" y="3060886"/>
            <a:ext cx="609370" cy="2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4874" y="3577147"/>
            <a:ext cx="618891" cy="27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2959" y="4093408"/>
            <a:ext cx="599848" cy="2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6335" y="4102968"/>
            <a:ext cx="628413" cy="25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8540"/>
            <a:ext cx="11340000" cy="29032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060295"/>
            <a:ext cx="11340000" cy="233419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88540"/>
            <a:ext cx="11340000" cy="287419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500860"/>
            <a:ext cx="11340000" cy="385548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17796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965170"/>
            <a:ext cx="11340000" cy="272903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50415"/>
            <a:ext cx="11340000" cy="3356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0278" y="2026914"/>
            <a:ext cx="209471" cy="2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6399" y="4200770"/>
            <a:ext cx="228513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3365"/>
            <a:ext cx="11340000" cy="3237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726" y="1404795"/>
            <a:ext cx="228513" cy="21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5694" y="3037667"/>
            <a:ext cx="266599" cy="21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404715"/>
            <a:ext cx="11340000" cy="11729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93553" y="4595430"/>
            <a:ext cx="561763" cy="2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4762" y="4585895"/>
            <a:ext cx="6455516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777" y="5138971"/>
            <a:ext cx="1456775" cy="2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30045"/>
            <a:ext cx="11340000" cy="2743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3628" y="1977827"/>
            <a:ext cx="7664735" cy="27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762" y="2539873"/>
            <a:ext cx="752191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0807" y="3063815"/>
            <a:ext cx="7798035" cy="27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5240" y="3606809"/>
            <a:ext cx="9759445" cy="27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30" y="4083405"/>
            <a:ext cx="11340000" cy="213096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72893" y="5239065"/>
            <a:ext cx="10416423" cy="28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729" y="5793912"/>
            <a:ext cx="6131788" cy="28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7945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2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565" y="1902460"/>
            <a:ext cx="27051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80" y="3284575"/>
            <a:ext cx="11340000" cy="3039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71871" y="3398920"/>
            <a:ext cx="257078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4062" y="4942580"/>
            <a:ext cx="218992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8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1395870"/>
            <a:ext cx="238035" cy="21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6375"/>
            <a:ext cx="11340000" cy="26245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82518" y="3897705"/>
            <a:ext cx="228513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271270" y="1224280"/>
            <a:ext cx="9408205" cy="2528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7295" y="1367134"/>
            <a:ext cx="228513" cy="2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271270" y="3717290"/>
            <a:ext cx="9624105" cy="2653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69713" y="3907912"/>
            <a:ext cx="238035" cy="2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767080" y="2565400"/>
            <a:ext cx="10657250" cy="1637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5448" y="2766206"/>
            <a:ext cx="218992" cy="22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1386444"/>
            <a:ext cx="218992" cy="2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35" y="3839565"/>
            <a:ext cx="11340000" cy="2186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105"/>
            <a:ext cx="11340000" cy="3660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3250" y="1670510"/>
            <a:ext cx="238035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88540"/>
            <a:ext cx="11340000" cy="2685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943" y="2664672"/>
            <a:ext cx="1504382" cy="28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6475" y="2674195"/>
            <a:ext cx="1523425" cy="26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1286" y="3207483"/>
            <a:ext cx="2047103" cy="27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2495" y="3207483"/>
            <a:ext cx="2056624" cy="26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1613" y="3731247"/>
            <a:ext cx="2104231" cy="27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8993" y="3750293"/>
            <a:ext cx="2123274" cy="2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2024-12-23T13:06:40Z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