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8" r:id="rId4"/>
    <p:sldId id="336" r:id="rId5"/>
    <p:sldId id="334" r:id="rId6"/>
    <p:sldId id="332" r:id="rId7"/>
    <p:sldId id="330" r:id="rId8"/>
    <p:sldId id="328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067050"/>
            <a:ext cx="49053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511020"/>
            <a:ext cx="11340000" cy="2294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8229" y="2419130"/>
            <a:ext cx="218992" cy="2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735425"/>
            <a:ext cx="11340000" cy="24757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93468" y="3897303"/>
            <a:ext cx="247556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2996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3191" y="3524284"/>
            <a:ext cx="1390125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4309465"/>
            <a:ext cx="11340000" cy="1877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6465" y="4414302"/>
            <a:ext cx="209471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936" y="4423832"/>
            <a:ext cx="238035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1201" y="4900364"/>
            <a:ext cx="218992" cy="1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6339" y="4900364"/>
            <a:ext cx="199949" cy="1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8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0" y="5467070"/>
            <a:ext cx="11340000" cy="1378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054100" y="1783715"/>
            <a:ext cx="10560730" cy="432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195"/>
            <a:ext cx="11340000" cy="28309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1880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04895"/>
            <a:ext cx="11340000" cy="24036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255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1360" y="1472530"/>
            <a:ext cx="228513" cy="2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596485"/>
            <a:ext cx="11340000" cy="1452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3048" y="4768537"/>
            <a:ext cx="209471" cy="2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1366979"/>
            <a:ext cx="247556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0690"/>
            <a:ext cx="11340000" cy="1952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5026845"/>
            <a:ext cx="10502115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5503020"/>
            <a:ext cx="8312191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