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5" r:id="rId4"/>
    <p:sldId id="334" r:id="rId5"/>
    <p:sldId id="333" r:id="rId6"/>
    <p:sldId id="332" r:id="rId7"/>
    <p:sldId id="330" r:id="rId8"/>
    <p:sldId id="328" r:id="rId9"/>
    <p:sldId id="327" r:id="rId10"/>
    <p:sldId id="326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852775"/>
            <a:ext cx="11340000" cy="130866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5030"/>
            <a:ext cx="11340000" cy="300459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5030"/>
            <a:ext cx="11340000" cy="329570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628495"/>
            <a:ext cx="11340000" cy="36402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9085"/>
            <a:ext cx="11340000" cy="21526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3330295"/>
            <a:ext cx="11340000" cy="309272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508480"/>
            <a:ext cx="11340000" cy="25238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102995" y="3984625"/>
            <a:ext cx="9120550" cy="20434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16785"/>
            <a:ext cx="11340000" cy="2587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1845" y="2117327"/>
            <a:ext cx="247556" cy="20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4868" y="3664371"/>
            <a:ext cx="218992" cy="21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5030"/>
            <a:ext cx="11340000" cy="3122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9405" y="2045532"/>
            <a:ext cx="418942" cy="20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62805" y="3601811"/>
            <a:ext cx="399899" cy="20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24000"/>
            <a:ext cx="11340000" cy="3653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942" y="1901296"/>
            <a:ext cx="10511637" cy="25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300" y="2416423"/>
            <a:ext cx="1228261" cy="25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8942" y="3456216"/>
            <a:ext cx="10530680" cy="26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2821" y="3980882"/>
            <a:ext cx="10797279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3435" y="4495800"/>
            <a:ext cx="3787140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4873980"/>
            <a:ext cx="11340000" cy="160779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99185" y="5423535"/>
            <a:ext cx="1078674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2343" y="6041542"/>
            <a:ext cx="9111989" cy="26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2024-12-24T04:37:15Z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