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5" r:id="rId5"/>
    <p:sldId id="334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3425" y="3086100"/>
            <a:ext cx="31051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62100"/>
            <a:ext cx="11340000" cy="2089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83913" y="2607587"/>
            <a:ext cx="590327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8824" y="3046541"/>
            <a:ext cx="571284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5197" y="3046541"/>
            <a:ext cx="552241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60" y="3333470"/>
            <a:ext cx="11340000" cy="1746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44571" y="4316697"/>
            <a:ext cx="542720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6762" y="4755809"/>
            <a:ext cx="1094962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7050" y="2415540"/>
            <a:ext cx="2401570" cy="17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060" y="2579370"/>
            <a:ext cx="2066290" cy="1504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80" y="3804285"/>
            <a:ext cx="1781175" cy="40957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37665" y="3800475"/>
            <a:ext cx="354330" cy="4210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7260" y="3806190"/>
            <a:ext cx="1581150" cy="43815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944110" y="3806190"/>
            <a:ext cx="354330" cy="4210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555" y="4272915"/>
            <a:ext cx="1009650" cy="390525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097280" y="4242435"/>
            <a:ext cx="354330" cy="4210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2220" y="4272915"/>
            <a:ext cx="1409700" cy="38100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4747260" y="4260850"/>
            <a:ext cx="354330" cy="42100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0" name="img_167772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76100"/>
          <a:stretch>
            <a:fillRect/>
          </a:stretch>
        </p:blipFill>
        <p:spPr>
          <a:xfrm>
            <a:off x="522605" y="5138420"/>
            <a:ext cx="5448345" cy="83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6"/>
          <a:stretch>
            <a:fillRect/>
          </a:stretch>
        </p:blipFill>
        <p:spPr>
          <a:xfrm>
            <a:off x="360045" y="2133245"/>
            <a:ext cx="11339830" cy="2582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2206468"/>
            <a:ext cx="199949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6624" y="2225545"/>
            <a:ext cx="199949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3494168"/>
            <a:ext cx="30468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3923402"/>
            <a:ext cx="30468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4030" y="4352636"/>
            <a:ext cx="30468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143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9830" y="1872605"/>
            <a:ext cx="228513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064230"/>
            <a:ext cx="11340000" cy="2718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17009" y="3235950"/>
            <a:ext cx="218992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294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491075"/>
            <a:ext cx="11340000" cy="1201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245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9293" y="1752642"/>
            <a:ext cx="199949" cy="2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5792" y="2994117"/>
            <a:ext cx="218992" cy="2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068165"/>
            <a:ext cx="11340000" cy="1684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1786" y="4642528"/>
            <a:ext cx="247556" cy="20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1909" y="1546006"/>
            <a:ext cx="199949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354550"/>
            <a:ext cx="11340000" cy="125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674" y="5263069"/>
            <a:ext cx="10416423" cy="26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2" y="3427181"/>
            <a:ext cx="1790025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75" y="3846835"/>
            <a:ext cx="2180403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4231" y="4256951"/>
            <a:ext cx="580806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4231" y="4676605"/>
            <a:ext cx="8912040" cy="2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153" y="5086721"/>
            <a:ext cx="6779244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2024-12-24T03:32:42Z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