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10997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63340" y="3858260"/>
            <a:ext cx="4511720" cy="671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86535"/>
            <a:ext cx="11340000" cy="316044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15640" y="335851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335851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24060" y="333756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4710" y="386270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51405" y="429450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1473"/>
          <a:stretch>
            <a:fillRect/>
          </a:stretch>
        </p:blipFill>
        <p:spPr>
          <a:xfrm>
            <a:off x="395605" y="4621530"/>
            <a:ext cx="11172825" cy="1479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99160"/>
          <a:stretch>
            <a:fillRect/>
          </a:stretch>
        </p:blipFill>
        <p:spPr>
          <a:xfrm>
            <a:off x="11662410" y="4621530"/>
            <a:ext cx="95250" cy="1479550"/>
          </a:xfrm>
          <a:prstGeom prst="rect">
            <a:avLst/>
          </a:prstGeom>
        </p:spPr>
      </p:pic>
      <p:cxnSp>
        <p:nvCxnSpPr>
          <p:cNvPr id="17" name="直接连接符 16"/>
          <p:cNvCxnSpPr>
            <a:endCxn id="16" idx="2"/>
          </p:cNvCxnSpPr>
          <p:nvPr/>
        </p:nvCxnSpPr>
        <p:spPr>
          <a:xfrm flipV="1">
            <a:off x="424180" y="6101080"/>
            <a:ext cx="11285855" cy="5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3965" y="5172710"/>
            <a:ext cx="1673860" cy="854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590" y="5177790"/>
            <a:ext cx="1673860" cy="8547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5215" y="5177790"/>
            <a:ext cx="1673860" cy="8547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5840" y="5172710"/>
            <a:ext cx="1673860" cy="85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082520"/>
            <a:ext cx="11340000" cy="2613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852" y="2664385"/>
            <a:ext cx="1171133" cy="27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895" y="3160402"/>
            <a:ext cx="1142569" cy="26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895" y="3656419"/>
            <a:ext cx="1152090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6852" y="4142897"/>
            <a:ext cx="1104483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568960" y="2060575"/>
            <a:ext cx="11143615" cy="36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556105"/>
            <a:ext cx="11340000" cy="3593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4588" y="3805542"/>
            <a:ext cx="1190176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5243" y="3796010"/>
            <a:ext cx="2066146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5420" y="4310712"/>
            <a:ext cx="599848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8870" y="4787287"/>
            <a:ext cx="580806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10130" y="4768224"/>
            <a:ext cx="1161612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96570" y="1556385"/>
            <a:ext cx="11143615" cy="22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6410" y="5153025"/>
            <a:ext cx="11153775" cy="38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72640"/>
            <a:ext cx="11340000" cy="18024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3556355"/>
            <a:ext cx="11340000" cy="205662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2024-12-23T14:27:54Z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