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30" r:id="rId4"/>
    <p:sldId id="328" r:id="rId5"/>
    <p:sldId id="327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2125" y="3133725"/>
            <a:ext cx="8667750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1651635" y="1583055"/>
            <a:ext cx="8832260" cy="1738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35821" y="1802495"/>
            <a:ext cx="199949" cy="19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2"/>
          <a:stretch>
            <a:fillRect/>
          </a:stretch>
        </p:blipFill>
        <p:spPr>
          <a:xfrm>
            <a:off x="1651635" y="3233420"/>
            <a:ext cx="8976405" cy="16878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40557" y="3414328"/>
            <a:ext cx="247556" cy="19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2085060"/>
            <a:ext cx="11340000" cy="27268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87540" y="2275747"/>
            <a:ext cx="199949" cy="20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224000"/>
            <a:ext cx="11340000" cy="28496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790" y="4056100"/>
            <a:ext cx="11340000" cy="25639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97686" y="4151412"/>
            <a:ext cx="218992" cy="20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798040"/>
            <a:ext cx="11340000" cy="31247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27086" y="2455386"/>
            <a:ext cx="2961158" cy="257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36608" y="2988884"/>
            <a:ext cx="2951637" cy="23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7187" y="4027301"/>
            <a:ext cx="10530680" cy="257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1066" y="4551272"/>
            <a:ext cx="5779496" cy="257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2024-12-24T06:00:30Z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