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31" r:id="rId4"/>
    <p:sldId id="330" r:id="rId5"/>
    <p:sldId id="329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636875"/>
            <a:ext cx="11340000" cy="1390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1199515" y="2276475"/>
            <a:ext cx="9768885" cy="22002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31107" y="2400032"/>
            <a:ext cx="247556" cy="20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1427480" y="1916430"/>
            <a:ext cx="9336450" cy="30753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7455" y="2422525"/>
            <a:ext cx="7200000" cy="25860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21" r="11317"/>
          <a:stretch>
            <a:fillRect/>
          </a:stretch>
        </p:blipFill>
        <p:spPr>
          <a:xfrm>
            <a:off x="1811655" y="1701165"/>
            <a:ext cx="8568645" cy="23837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864235" y="4077970"/>
            <a:ext cx="5951900" cy="24974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720613" y="4144417"/>
            <a:ext cx="799798" cy="26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40008" y="4964207"/>
            <a:ext cx="2332745" cy="25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25852" y="5393167"/>
            <a:ext cx="1094962" cy="238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25852" y="5783997"/>
            <a:ext cx="4617884" cy="26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16331" y="6193892"/>
            <a:ext cx="3941863" cy="26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636875"/>
            <a:ext cx="11340000" cy="14067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89502" y="3211038"/>
            <a:ext cx="276120" cy="24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98419" y="3220607"/>
            <a:ext cx="285642" cy="239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12223" y="3220607"/>
            <a:ext cx="266599" cy="22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06984" y="3230177"/>
            <a:ext cx="304685" cy="22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11064" y="3211038"/>
            <a:ext cx="304685" cy="24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70460" y="3632091"/>
            <a:ext cx="314206" cy="22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26984" y="3632091"/>
            <a:ext cx="266599" cy="239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36102" y="3641660"/>
            <a:ext cx="304685" cy="22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483105" y="3632091"/>
            <a:ext cx="295163" cy="22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625422" y="3641660"/>
            <a:ext cx="314206" cy="22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72640"/>
            <a:ext cx="11340000" cy="332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2024-12-24T03:46:29Z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