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4"/>
  </p:handoutMasterIdLst>
  <p:sldIdLst>
    <p:sldId id="324" r:id="rId3"/>
    <p:sldId id="338" r:id="rId4"/>
    <p:sldId id="336" r:id="rId5"/>
    <p:sldId id="335" r:id="rId6"/>
    <p:sldId id="333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636875"/>
            <a:ext cx="11340000" cy="11996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988540"/>
            <a:ext cx="11340000" cy="30135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470380"/>
            <a:ext cx="11340000" cy="21851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838835" y="3644900"/>
            <a:ext cx="10344195" cy="15855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/>
          <a:stretch>
            <a:fillRect/>
          </a:stretch>
        </p:blipFill>
        <p:spPr>
          <a:xfrm>
            <a:off x="1415415" y="1628775"/>
            <a:ext cx="9695860" cy="37960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4"/>
          <a:stretch>
            <a:fillRect/>
          </a:stretch>
        </p:blipFill>
        <p:spPr>
          <a:xfrm>
            <a:off x="2063115" y="1477645"/>
            <a:ext cx="7247935" cy="1677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7"/>
          <a:stretch>
            <a:fillRect/>
          </a:stretch>
        </p:blipFill>
        <p:spPr>
          <a:xfrm>
            <a:off x="2063115" y="3147695"/>
            <a:ext cx="8255680" cy="26047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2756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919575"/>
            <a:ext cx="11340000" cy="144249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40" y="5477865"/>
            <a:ext cx="11340000" cy="10283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628495"/>
            <a:ext cx="11340000" cy="317062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340205"/>
            <a:ext cx="11340000" cy="25679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3851630"/>
            <a:ext cx="11340000" cy="202520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492730"/>
            <a:ext cx="11340000" cy="15567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829155"/>
            <a:ext cx="11340000" cy="319919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2024-12-24T03:11:51Z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