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8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636875"/>
            <a:ext cx="11340000" cy="1266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45030"/>
            <a:ext cx="11340000" cy="266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6695" y="1938655"/>
            <a:ext cx="36195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317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0309" y="1901122"/>
            <a:ext cx="218992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511020"/>
            <a:ext cx="11340000" cy="263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8052" y="2274063"/>
            <a:ext cx="228513" cy="2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97749" y="2789117"/>
            <a:ext cx="247556" cy="2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1074" y="2789117"/>
            <a:ext cx="209471" cy="2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6314" y="3294634"/>
            <a:ext cx="190428" cy="1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4953" y="3285096"/>
            <a:ext cx="209471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4022445"/>
            <a:ext cx="11340000" cy="16956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11906" y="4794038"/>
            <a:ext cx="1390125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63744" y="4794038"/>
            <a:ext cx="1475818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7246" y="5289382"/>
            <a:ext cx="2589823" cy="2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73568" y="5308433"/>
            <a:ext cx="1923324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4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824230" y="4415155"/>
            <a:ext cx="10776630" cy="1971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7661" y="4529135"/>
            <a:ext cx="218992" cy="19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3202" y="5005222"/>
            <a:ext cx="8693047" cy="26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7081" y="5519396"/>
            <a:ext cx="8969168" cy="25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7081" y="6024048"/>
            <a:ext cx="428463" cy="25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2024-12-24T03:42:36Z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