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65" r:id="rId4"/>
    <p:sldId id="363" r:id="rId5"/>
    <p:sldId id="361" r:id="rId6"/>
    <p:sldId id="359" r:id="rId7"/>
    <p:sldId id="358" r:id="rId8"/>
    <p:sldId id="356" r:id="rId9"/>
    <p:sldId id="355" r:id="rId10"/>
    <p:sldId id="354" r:id="rId11"/>
    <p:sldId id="352" r:id="rId12"/>
    <p:sldId id="350" r:id="rId13"/>
    <p:sldId id="348" r:id="rId14"/>
    <p:sldId id="346" r:id="rId15"/>
    <p:sldId id="345" r:id="rId16"/>
    <p:sldId id="343" r:id="rId17"/>
    <p:sldId id="342" r:id="rId18"/>
    <p:sldId id="340" r:id="rId19"/>
    <p:sldId id="339" r:id="rId20"/>
    <p:sldId id="338" r:id="rId21"/>
    <p:sldId id="336" r:id="rId22"/>
    <p:sldId id="334" r:id="rId23"/>
    <p:sldId id="333" r:id="rId24"/>
    <p:sldId id="332" r:id="rId25"/>
    <p:sldId id="331" r:id="rId26"/>
    <p:sldId id="328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8"/>
          <a:stretch>
            <a:fillRect/>
          </a:stretch>
        </p:blipFill>
        <p:spPr>
          <a:xfrm>
            <a:off x="3071495" y="2997200"/>
            <a:ext cx="6095410" cy="681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05" y="1844395"/>
            <a:ext cx="11340000" cy="1550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2799" y="2035792"/>
            <a:ext cx="228513" cy="21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540" y="3400780"/>
            <a:ext cx="11340000" cy="1532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9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4987" y="1873808"/>
            <a:ext cx="2075667" cy="27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3803" y="1883364"/>
            <a:ext cx="1513904" cy="26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685" y="2389832"/>
            <a:ext cx="552241" cy="26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16120" y="2380276"/>
            <a:ext cx="2066146" cy="27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77329" y="2399388"/>
            <a:ext cx="2075667" cy="24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3412325"/>
            <a:ext cx="1466297" cy="26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21209" y="3412325"/>
            <a:ext cx="1428211" cy="27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0520"/>
            <a:ext cx="11340000" cy="207870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482015" y="3974944"/>
            <a:ext cx="2085188" cy="27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62216" y="3965409"/>
            <a:ext cx="895012" cy="27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5642" y="4499389"/>
            <a:ext cx="1152090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02670" y="5500602"/>
            <a:ext cx="2047103" cy="28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44836" y="5500602"/>
            <a:ext cx="2056624" cy="28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41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64710"/>
            <a:ext cx="11340000" cy="201774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127125" y="1972945"/>
            <a:ext cx="9984150" cy="2563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8314" y="2172793"/>
            <a:ext cx="228513" cy="20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4687" y="3697580"/>
            <a:ext cx="228513" cy="21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367510"/>
            <a:ext cx="11340000" cy="3057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5760" y="1557983"/>
            <a:ext cx="218992" cy="21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7826" y="4081754"/>
            <a:ext cx="8464534" cy="276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4508220"/>
            <a:ext cx="11340000" cy="153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18565" y="5023485"/>
            <a:ext cx="1067498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705" y="5646157"/>
            <a:ext cx="1580554" cy="25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700250"/>
            <a:ext cx="11340000" cy="314419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0205"/>
            <a:ext cx="11340000" cy="253741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10" y="3932910"/>
            <a:ext cx="11340000" cy="202935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271270" y="1988820"/>
            <a:ext cx="9624105" cy="2540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0444" y="2169991"/>
            <a:ext cx="218992" cy="21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5355" y="3698005"/>
            <a:ext cx="228513" cy="21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72640"/>
            <a:ext cx="11340000" cy="3132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2696" y="1972591"/>
            <a:ext cx="218992" cy="20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820" y="3945255"/>
            <a:ext cx="1085532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777" y="4505316"/>
            <a:ext cx="7426700" cy="27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20787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75" y="3706850"/>
            <a:ext cx="11340000" cy="10016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3840480" y="1341120"/>
            <a:ext cx="4511720" cy="5575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916150"/>
            <a:ext cx="11340000" cy="27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1000" y="2963590"/>
            <a:ext cx="609370" cy="24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7247" y="2963590"/>
            <a:ext cx="599848" cy="24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8381" y="3430177"/>
            <a:ext cx="609370" cy="24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3821" y="3887242"/>
            <a:ext cx="628413" cy="26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93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88765"/>
            <a:ext cx="11340000" cy="262741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907260"/>
            <a:ext cx="11340000" cy="30425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060295"/>
            <a:ext cx="11340000" cy="265354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693900"/>
            <a:ext cx="11340000" cy="346935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152245"/>
            <a:ext cx="11340000" cy="1649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2620" y="1409608"/>
            <a:ext cx="238035" cy="20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00" y="2781020"/>
            <a:ext cx="11340000" cy="19625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12212" y="3400280"/>
            <a:ext cx="228513" cy="2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00" y="4736820"/>
            <a:ext cx="11340000" cy="156483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48988" y="4927653"/>
            <a:ext cx="238035" cy="2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15" y="1556105"/>
            <a:ext cx="11340000" cy="2569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3006" y="1708929"/>
            <a:ext cx="266599" cy="21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1621" y="3198963"/>
            <a:ext cx="10387858" cy="27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457" y="3705193"/>
            <a:ext cx="7864685" cy="28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15" y="4131665"/>
            <a:ext cx="11340000" cy="150967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11621" y="4733624"/>
            <a:ext cx="10406901" cy="28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414" y="5240035"/>
            <a:ext cx="8607355" cy="28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59782"/>
          <a:stretch>
            <a:fillRect/>
          </a:stretch>
        </p:blipFill>
        <p:spPr>
          <a:xfrm>
            <a:off x="465455" y="1772920"/>
            <a:ext cx="11339830" cy="10077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42372" r="2721" b="39610"/>
          <a:stretch>
            <a:fillRect/>
          </a:stretch>
        </p:blipFill>
        <p:spPr>
          <a:xfrm>
            <a:off x="465455" y="3193415"/>
            <a:ext cx="11031220" cy="451485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 bwMode="auto">
          <a:xfrm>
            <a:off x="7363939" y="2903218"/>
            <a:ext cx="1180465" cy="844234"/>
            <a:chOff x="4471890" y="2433471"/>
            <a:chExt cx="1181640" cy="843236"/>
          </a:xfrm>
        </p:grpSpPr>
        <p:grpSp>
          <p:nvGrpSpPr>
            <p:cNvPr id="23" name="组合 58"/>
            <p:cNvGrpSpPr/>
            <p:nvPr/>
          </p:nvGrpSpPr>
          <p:grpSpPr bwMode="auto">
            <a:xfrm>
              <a:off x="4471890" y="2433471"/>
              <a:ext cx="1181640" cy="667231"/>
              <a:chOff x="1301252" y="4601746"/>
              <a:chExt cx="1181640" cy="66723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301252" y="4601746"/>
                <a:ext cx="1181640" cy="332981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 flipV="1">
                <a:off x="1522133" y="4911260"/>
                <a:ext cx="23518" cy="357717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4" name="直接连接符 23"/>
            <p:cNvCxnSpPr/>
            <p:nvPr/>
          </p:nvCxnSpPr>
          <p:spPr>
            <a:xfrm flipV="1">
              <a:off x="4572000" y="3089603"/>
              <a:ext cx="122359" cy="18710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4688002" y="3089603"/>
              <a:ext cx="111236" cy="18710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1"/>
          <p:cNvSpPr txBox="1">
            <a:spLocks noChangeArrowheads="1"/>
          </p:cNvSpPr>
          <p:nvPr/>
        </p:nvSpPr>
        <p:spPr bwMode="auto">
          <a:xfrm>
            <a:off x="7485380" y="2877820"/>
            <a:ext cx="118745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的热情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t="63279"/>
          <a:stretch>
            <a:fillRect/>
          </a:stretch>
        </p:blipFill>
        <p:spPr>
          <a:xfrm>
            <a:off x="465455" y="4147820"/>
            <a:ext cx="11339830" cy="9201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96640" t="42372" b="39610"/>
          <a:stretch>
            <a:fillRect/>
          </a:stretch>
        </p:blipFill>
        <p:spPr>
          <a:xfrm>
            <a:off x="551180" y="4147820"/>
            <a:ext cx="381000" cy="4514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1424285" y="3500755"/>
            <a:ext cx="144145" cy="75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235" y="4158615"/>
            <a:ext cx="253365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526415" y="3664588"/>
            <a:ext cx="1992063" cy="934717"/>
            <a:chOff x="1691680" y="2422519"/>
            <a:chExt cx="2606028" cy="934473"/>
          </a:xfrm>
        </p:grpSpPr>
        <p:sp>
          <p:nvSpPr>
            <p:cNvPr id="13" name="椭圆 12"/>
            <p:cNvSpPr/>
            <p:nvPr/>
          </p:nvSpPr>
          <p:spPr>
            <a:xfrm>
              <a:off x="1691680" y="2896570"/>
              <a:ext cx="936865" cy="46042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grpSp>
          <p:nvGrpSpPr>
            <p:cNvPr id="14" name="组合 54"/>
            <p:cNvGrpSpPr/>
            <p:nvPr/>
          </p:nvGrpSpPr>
          <p:grpSpPr bwMode="auto">
            <a:xfrm>
              <a:off x="2299849" y="2422519"/>
              <a:ext cx="1997859" cy="472463"/>
              <a:chOff x="1521314" y="4797044"/>
              <a:chExt cx="1997859" cy="472463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1606046" y="4797044"/>
                <a:ext cx="1913127" cy="425974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 flipV="1">
                <a:off x="1521314" y="5112329"/>
                <a:ext cx="169906" cy="15717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4" name="文本框 57"/>
          <p:cNvSpPr txBox="1">
            <a:spLocks noChangeArrowheads="1"/>
          </p:cNvSpPr>
          <p:nvPr/>
        </p:nvSpPr>
        <p:spPr bwMode="auto">
          <a:xfrm>
            <a:off x="1126490" y="3673475"/>
            <a:ext cx="133477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发挥</a:t>
            </a:r>
            <a:r>
              <a:rPr lang="en-US" altLang="zh-CN" b="1">
                <a:solidFill>
                  <a:srgbClr val="FF0000"/>
                </a:solidFill>
              </a:rPr>
              <a:t>(</a:t>
            </a:r>
            <a:r>
              <a:rPr lang="zh-CN" altLang="en-US" b="1">
                <a:solidFill>
                  <a:srgbClr val="FF0000"/>
                </a:solidFill>
              </a:rPr>
              <a:t>展示</a:t>
            </a:r>
            <a:r>
              <a:rPr lang="en-US" altLang="zh-CN" b="1">
                <a:solidFill>
                  <a:srgbClr val="FF0000"/>
                </a:solidFill>
              </a:rPr>
              <a:t>)</a:t>
            </a:r>
            <a:endParaRPr lang="en-US" altLang="zh-CN" b="1">
              <a:solidFill>
                <a:srgbClr val="FF0000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3935730" y="4702810"/>
            <a:ext cx="1794510" cy="365125"/>
            <a:chOff x="5189592" y="5301208"/>
            <a:chExt cx="712569" cy="365218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5189592" y="5301208"/>
              <a:ext cx="0" cy="36045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5189592" y="5301208"/>
              <a:ext cx="357078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5189592" y="5301208"/>
              <a:ext cx="357078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545083" y="5301208"/>
              <a:ext cx="0" cy="36045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5545083" y="5661662"/>
              <a:ext cx="357078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5897400" y="5305971"/>
              <a:ext cx="0" cy="36045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060295"/>
            <a:ext cx="11340000" cy="249677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838835" y="1224280"/>
            <a:ext cx="10415950" cy="2821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7757" y="1834148"/>
            <a:ext cx="257078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838835" y="4138930"/>
            <a:ext cx="10055905" cy="1387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61308" y="4263068"/>
            <a:ext cx="238035" cy="21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1558925" y="1196975"/>
            <a:ext cx="9048160" cy="2371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5756" y="1330056"/>
            <a:ext cx="228513" cy="21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16"/>
          <a:stretch>
            <a:fillRect/>
          </a:stretch>
        </p:blipFill>
        <p:spPr>
          <a:xfrm>
            <a:off x="1534160" y="3617595"/>
            <a:ext cx="7992790" cy="2308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61319" y="3722227"/>
            <a:ext cx="228513" cy="20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98675"/>
            <a:ext cx="11340000" cy="3260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4050" y="1922605"/>
            <a:ext cx="218992" cy="2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01"/>
          <a:stretch>
            <a:fillRect/>
          </a:stretch>
        </p:blipFill>
        <p:spPr>
          <a:xfrm>
            <a:off x="2076450" y="1199515"/>
            <a:ext cx="8039780" cy="2517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79981" y="1323182"/>
            <a:ext cx="209471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3"/>
          <a:stretch>
            <a:fillRect/>
          </a:stretch>
        </p:blipFill>
        <p:spPr>
          <a:xfrm>
            <a:off x="2051685" y="3691890"/>
            <a:ext cx="8064500" cy="25546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05265" y="3792220"/>
            <a:ext cx="34480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982190"/>
            <a:ext cx="11340000" cy="2601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5736" y="2191817"/>
            <a:ext cx="238035" cy="2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700250"/>
            <a:ext cx="11340000" cy="3120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6869" y="2406524"/>
            <a:ext cx="209471" cy="20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3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44382" y="1386191"/>
            <a:ext cx="209471" cy="21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3789045"/>
            <a:ext cx="10632485" cy="1988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4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2024-12-23T12:52:18Z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